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5BC2E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6C8D1-F1A2-4B26-8D23-AD98D1EDA79A}" v="3" dt="2025-02-18T08:55:45.32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556" y="23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6F9B0B06-C7A1-42BB-94BD-6F30F606F111}"/>
    <pc:docChg chg="delSld">
      <pc:chgData name="Mathias Girod" userId="f9b65fdd-594e-4e19-953b-0e0c84c3aa82" providerId="ADAL" clId="{6F9B0B06-C7A1-42BB-94BD-6F30F606F111}" dt="2024-04-04T09:25:32.623" v="0" actId="47"/>
      <pc:docMkLst>
        <pc:docMk/>
      </pc:docMkLst>
      <pc:sldChg chg="del">
        <pc:chgData name="Mathias Girod" userId="f9b65fdd-594e-4e19-953b-0e0c84c3aa82" providerId="ADAL" clId="{6F9B0B06-C7A1-42BB-94BD-6F30F606F111}" dt="2024-04-04T09:25:32.623" v="0" actId="47"/>
        <pc:sldMkLst>
          <pc:docMk/>
          <pc:sldMk cId="2956990771" sldId="315"/>
        </pc:sldMkLst>
      </pc:sldChg>
      <pc:sldMasterChg chg="delSldLayout">
        <pc:chgData name="Mathias Girod" userId="f9b65fdd-594e-4e19-953b-0e0c84c3aa82" providerId="ADAL" clId="{6F9B0B06-C7A1-42BB-94BD-6F30F606F111}" dt="2024-04-04T09:25:32.623" v="0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6F9B0B06-C7A1-42BB-94BD-6F30F606F111}" dt="2024-04-04T09:25:32.623" v="0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0d94138e-0d6f-4904-b1ae-e8f18f1e8256" providerId="ADAL" clId="{D6AF7C0D-5D4C-495C-878B-817B85F6AAD2}"/>
    <pc:docChg chg="custSel modSld">
      <pc:chgData name="Mathias Girod" userId="0d94138e-0d6f-4904-b1ae-e8f18f1e8256" providerId="ADAL" clId="{D6AF7C0D-5D4C-495C-878B-817B85F6AAD2}" dt="2024-06-24T14:56:27.799" v="58" actId="14100"/>
      <pc:docMkLst>
        <pc:docMk/>
      </pc:docMkLst>
      <pc:sldChg chg="addSp delSp modSp mod">
        <pc:chgData name="Mathias Girod" userId="0d94138e-0d6f-4904-b1ae-e8f18f1e8256" providerId="ADAL" clId="{D6AF7C0D-5D4C-495C-878B-817B85F6AAD2}" dt="2024-06-24T14:56:27.799" v="58" actId="14100"/>
        <pc:sldMkLst>
          <pc:docMk/>
          <pc:sldMk cId="1681128283" sldId="258"/>
        </pc:sldMkLst>
      </pc:sldChg>
    </pc:docChg>
  </pc:docChgLst>
  <pc:docChgLst>
    <pc:chgData name="Patricia Pochelon" userId="4826ca98-9821-4559-95f0-067a3b3df10b" providerId="ADAL" clId="{5096C8D1-F1A2-4B26-8D23-AD98D1EDA79A}"/>
    <pc:docChg chg="undo custSel modSld">
      <pc:chgData name="Patricia Pochelon" userId="4826ca98-9821-4559-95f0-067a3b3df10b" providerId="ADAL" clId="{5096C8D1-F1A2-4B26-8D23-AD98D1EDA79A}" dt="2025-02-18T12:10:50.849" v="43"/>
      <pc:docMkLst>
        <pc:docMk/>
      </pc:docMkLst>
      <pc:sldChg chg="addSp delSp modSp mod">
        <pc:chgData name="Patricia Pochelon" userId="4826ca98-9821-4559-95f0-067a3b3df10b" providerId="ADAL" clId="{5096C8D1-F1A2-4B26-8D23-AD98D1EDA79A}" dt="2025-02-18T12:10:50.849" v="43"/>
        <pc:sldMkLst>
          <pc:docMk/>
          <pc:sldMk cId="1681128283" sldId="258"/>
        </pc:sldMkLst>
        <pc:spChg chg="mod">
          <ac:chgData name="Patricia Pochelon" userId="4826ca98-9821-4559-95f0-067a3b3df10b" providerId="ADAL" clId="{5096C8D1-F1A2-4B26-8D23-AD98D1EDA79A}" dt="2025-02-18T08:56:19.718" v="9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096C8D1-F1A2-4B26-8D23-AD98D1EDA79A}" dt="2025-02-18T08:56:40.705" v="14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4826ca98-9821-4559-95f0-067a3b3df10b" providerId="ADAL" clId="{5096C8D1-F1A2-4B26-8D23-AD98D1EDA79A}" dt="2025-02-18T12:10:50.849" v="43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5096C8D1-F1A2-4B26-8D23-AD98D1EDA79A}" dt="2025-02-18T08:56:36.840" v="13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4826ca98-9821-4559-95f0-067a3b3df10b" providerId="ADAL" clId="{5096C8D1-F1A2-4B26-8D23-AD98D1EDA79A}" dt="2025-02-18T08:56:34.850" v="12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4826ca98-9821-4559-95f0-067a3b3df10b" providerId="ADAL" clId="{5096C8D1-F1A2-4B26-8D23-AD98D1EDA79A}" dt="2025-02-18T08:56:43.126" v="15" actId="207"/>
          <ac:spMkLst>
            <pc:docMk/>
            <pc:sldMk cId="1681128283" sldId="258"/>
            <ac:spMk id="12" creationId="{CE278BDD-3534-DBA0-76D0-C7D45A2C3614}"/>
          </ac:spMkLst>
        </pc:spChg>
        <pc:spChg chg="del mod">
          <ac:chgData name="Patricia Pochelon" userId="4826ca98-9821-4559-95f0-067a3b3df10b" providerId="ADAL" clId="{5096C8D1-F1A2-4B26-8D23-AD98D1EDA79A}" dt="2025-02-18T12:00:07.925" v="30" actId="478"/>
          <ac:spMkLst>
            <pc:docMk/>
            <pc:sldMk cId="1681128283" sldId="258"/>
            <ac:spMk id="15" creationId="{65858205-9198-A5A7-FA13-7C13F0877920}"/>
          </ac:spMkLst>
        </pc:spChg>
        <pc:spChg chg="mod">
          <ac:chgData name="Patricia Pochelon" userId="4826ca98-9821-4559-95f0-067a3b3df10b" providerId="ADAL" clId="{5096C8D1-F1A2-4B26-8D23-AD98D1EDA79A}" dt="2025-02-18T12:10:44.175" v="41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5096C8D1-F1A2-4B26-8D23-AD98D1EDA79A}" dt="2025-02-18T12:10:39.168" v="39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5096C8D1-F1A2-4B26-8D23-AD98D1EDA79A}" dt="2025-02-18T08:56:32.984" v="11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4826ca98-9821-4559-95f0-067a3b3df10b" providerId="ADAL" clId="{5096C8D1-F1A2-4B26-8D23-AD98D1EDA79A}" dt="2025-02-18T08:56:46.963" v="16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Patricia Pochelon" userId="4826ca98-9821-4559-95f0-067a3b3df10b" providerId="ADAL" clId="{5096C8D1-F1A2-4B26-8D23-AD98D1EDA79A}" dt="2025-02-18T08:56:12.499" v="7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096C8D1-F1A2-4B26-8D23-AD98D1EDA79A}" dt="2025-02-18T08:56:17.321" v="8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096C8D1-F1A2-4B26-8D23-AD98D1EDA79A}" dt="2025-02-18T12:10:31.668" v="35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5096C8D1-F1A2-4B26-8D23-AD98D1EDA79A}" dt="2025-02-18T08:56:22.718" v="1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096C8D1-F1A2-4B26-8D23-AD98D1EDA79A}" dt="2025-02-18T08:57:01.993" v="18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5096C8D1-F1A2-4B26-8D23-AD98D1EDA79A}" dt="2025-02-18T08:55:36.448" v="2" actId="1076"/>
          <ac:picMkLst>
            <pc:docMk/>
            <pc:sldMk cId="1681128283" sldId="258"/>
            <ac:picMk id="2" creationId="{48770F4D-054D-7121-4535-85B3E1E90D7A}"/>
          </ac:picMkLst>
        </pc:picChg>
        <pc:picChg chg="del">
          <ac:chgData name="Patricia Pochelon" userId="4826ca98-9821-4559-95f0-067a3b3df10b" providerId="ADAL" clId="{5096C8D1-F1A2-4B26-8D23-AD98D1EDA79A}" dt="2025-02-18T08:55:13.415" v="0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5096C8D1-F1A2-4B26-8D23-AD98D1EDA79A}" dt="2025-02-18T08:55:42.249" v="3"/>
          <ac:picMkLst>
            <pc:docMk/>
            <pc:sldMk cId="1681128283" sldId="258"/>
            <ac:picMk id="16" creationId="{6814AB90-AABA-31B1-CD4C-A980E11F3CA9}"/>
          </ac:picMkLst>
        </pc:picChg>
        <pc:picChg chg="add mod">
          <ac:chgData name="Patricia Pochelon" userId="4826ca98-9821-4559-95f0-067a3b3df10b" providerId="ADAL" clId="{5096C8D1-F1A2-4B26-8D23-AD98D1EDA79A}" dt="2025-02-18T08:55:49.229" v="5" actId="1076"/>
          <ac:picMkLst>
            <pc:docMk/>
            <pc:sldMk cId="1681128283" sldId="258"/>
            <ac:picMk id="17" creationId="{B9103F22-2851-E885-D6E7-3A50D2C3EE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384-C772-4C1B-955E-74A619B7B54E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DB53-D0DF-42FD-9952-B264347E3E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6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ADB53-D0DF-42FD-9952-B264347E3E5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27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3010008" cy="3281773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3624070"/>
            <a:chOff x="14542049" y="7423320"/>
            <a:chExt cx="17070065" cy="362407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  <a:endParaRPr lang="en-CH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n-CH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  <a:p>
            <a:pPr defTabSz="192088" eaLnBrk="0" hangingPunct="0"/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394404" y="15512890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1464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/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8770F4D-054D-7121-4535-85B3E1E90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5" y="-312133"/>
            <a:ext cx="6955176" cy="3213292"/>
          </a:xfrm>
          <a:prstGeom prst="rect">
            <a:avLst/>
          </a:prstGeom>
        </p:spPr>
      </p:pic>
      <p:pic>
        <p:nvPicPr>
          <p:cNvPr id="16" name="Picture 15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6814AB90-AABA-31B1-CD4C-A980E11F3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  <p:pic>
        <p:nvPicPr>
          <p:cNvPr id="17" name="Picture 16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B9103F22-2851-E885-D6E7-3A50D2C3EE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544" y="89571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71A5C-72F7-4560-B52B-1E334CA73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521b6ead-e5be-4d3b-9860-b6e03b66e706"/>
    <ds:schemaRef ds:uri="http://purl.org/dc/terms/"/>
    <ds:schemaRef ds:uri="http://schemas.microsoft.com/office/2006/metadata/properties"/>
    <ds:schemaRef ds:uri="http://purl.org/dc/elements/1.1/"/>
    <ds:schemaRef ds:uri="3eedaddb-5fc5-4aa6-949a-49b49a2899ba"/>
    <ds:schemaRef ds:uri="http://schemas.microsoft.com/office/2006/documentManagement/types"/>
    <ds:schemaRef ds:uri="e8282bc9-d012-4bc8-a553-87c6a942cc8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7e64743-84de-4dc1-8f84-814f03f9b725"/>
    <ds:schemaRef ds:uri="http://www.w3.org/XML/1998/namespace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670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2025-02-18T12:10:56Z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