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2C383-46C9-4D25-8036-CE9AB2F6A616}" v="2" dt="2025-02-18T10:36:29.09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20" y="204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B3491416-ADB5-4FE9-B688-3606B5D1FB4F}"/>
    <pc:docChg chg="delSld modSld">
      <pc:chgData name="Mathias Girod" userId="f9b65fdd-594e-4e19-953b-0e0c84c3aa82" providerId="ADAL" clId="{B3491416-ADB5-4FE9-B688-3606B5D1FB4F}" dt="2024-04-04T09:37:10.709" v="4" actId="2085"/>
      <pc:docMkLst>
        <pc:docMk/>
      </pc:docMkLst>
      <pc:sldChg chg="del">
        <pc:chgData name="Mathias Girod" userId="f9b65fdd-594e-4e19-953b-0e0c84c3aa82" providerId="ADAL" clId="{B3491416-ADB5-4FE9-B688-3606B5D1FB4F}" dt="2024-04-04T09:36:59.689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B3491416-ADB5-4FE9-B688-3606B5D1FB4F}" dt="2024-04-04T09:37:10.709" v="4" actId="2085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B3491416-ADB5-4FE9-B688-3606B5D1FB4F}" dt="2024-04-04T09:37:00.510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B3491416-ADB5-4FE9-B688-3606B5D1FB4F}" dt="2024-04-04T09:37:01.548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B3491416-ADB5-4FE9-B688-3606B5D1FB4F}" dt="2024-04-04T09:37:02.304" v="3" actId="47"/>
        <pc:sldMkLst>
          <pc:docMk/>
          <pc:sldMk cId="2956990771" sldId="315"/>
        </pc:sldMkLst>
      </pc:sldChg>
      <pc:sldMasterChg chg="delSldLayout">
        <pc:chgData name="Mathias Girod" userId="f9b65fdd-594e-4e19-953b-0e0c84c3aa82" providerId="ADAL" clId="{B3491416-ADB5-4FE9-B688-3606B5D1FB4F}" dt="2024-04-04T09:37:02.304" v="3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B3491416-ADB5-4FE9-B688-3606B5D1FB4F}" dt="2024-04-04T09:37:02.304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Patricia Pochelon" userId="4826ca98-9821-4559-95f0-067a3b3df10b" providerId="ADAL" clId="{EA52C383-46C9-4D25-8036-CE9AB2F6A616}"/>
    <pc:docChg chg="undo custSel modSld">
      <pc:chgData name="Patricia Pochelon" userId="4826ca98-9821-4559-95f0-067a3b3df10b" providerId="ADAL" clId="{EA52C383-46C9-4D25-8036-CE9AB2F6A616}" dt="2025-02-18T10:37:04.050" v="13" actId="20577"/>
      <pc:docMkLst>
        <pc:docMk/>
      </pc:docMkLst>
      <pc:sldChg chg="addSp delSp modSp mod">
        <pc:chgData name="Patricia Pochelon" userId="4826ca98-9821-4559-95f0-067a3b3df10b" providerId="ADAL" clId="{EA52C383-46C9-4D25-8036-CE9AB2F6A616}" dt="2025-02-18T10:37:04.050" v="13" actId="20577"/>
        <pc:sldMkLst>
          <pc:docMk/>
          <pc:sldMk cId="1681128283" sldId="258"/>
        </pc:sldMkLst>
        <pc:spChg chg="mod">
          <ac:chgData name="Patricia Pochelon" userId="4826ca98-9821-4559-95f0-067a3b3df10b" providerId="ADAL" clId="{EA52C383-46C9-4D25-8036-CE9AB2F6A616}" dt="2025-02-18T10:36:14.685" v="4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EA52C383-46C9-4D25-8036-CE9AB2F6A616}" dt="2025-02-18T10:37:02.819" v="11" actId="2057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4826ca98-9821-4559-95f0-067a3b3df10b" providerId="ADAL" clId="{EA52C383-46C9-4D25-8036-CE9AB2F6A616}" dt="2025-02-18T10:37:03.148" v="12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EA52C383-46C9-4D25-8036-CE9AB2F6A616}" dt="2025-02-18T10:37:04.050" v="13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EA52C383-46C9-4D25-8036-CE9AB2F6A616}" dt="2025-02-18T10:37:02.433" v="10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EA52C383-46C9-4D25-8036-CE9AB2F6A616}" dt="2025-02-18T10:36:08.593" v="3" actId="207"/>
          <ac:spMkLst>
            <pc:docMk/>
            <pc:sldMk cId="1681128283" sldId="258"/>
            <ac:spMk id="55" creationId="{82C31730-46DB-3FDB-05F9-0BB06CEFE0DB}"/>
          </ac:spMkLst>
        </pc:spChg>
        <pc:picChg chg="add mod">
          <ac:chgData name="Patricia Pochelon" userId="4826ca98-9821-4559-95f0-067a3b3df10b" providerId="ADAL" clId="{EA52C383-46C9-4D25-8036-CE9AB2F6A616}" dt="2025-02-18T10:36:01.519" v="2" actId="1076"/>
          <ac:picMkLst>
            <pc:docMk/>
            <pc:sldMk cId="1681128283" sldId="258"/>
            <ac:picMk id="2" creationId="{846B6307-A6AD-0AAF-3F7C-A575D21228F8}"/>
          </ac:picMkLst>
        </pc:picChg>
        <pc:picChg chg="del">
          <ac:chgData name="Patricia Pochelon" userId="4826ca98-9821-4559-95f0-067a3b3df10b" providerId="ADAL" clId="{EA52C383-46C9-4D25-8036-CE9AB2F6A616}" dt="2025-02-18T10:35:53.753" v="0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EA52C383-46C9-4D25-8036-CE9AB2F6A616}" dt="2025-02-18T10:36:29.098" v="5"/>
          <ac:picMkLst>
            <pc:docMk/>
            <pc:sldMk cId="1681128283" sldId="258"/>
            <ac:picMk id="16" creationId="{39F05B0F-A41F-2B4E-C495-DF5A2BE177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029315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78851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46B6307-A6AD-0AAF-3F7C-A575D2122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5" y="-374074"/>
            <a:ext cx="6955176" cy="3213292"/>
          </a:xfrm>
          <a:prstGeom prst="rect">
            <a:avLst/>
          </a:prstGeom>
        </p:spPr>
      </p:pic>
      <p:pic>
        <p:nvPicPr>
          <p:cNvPr id="16" name="Picture 15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39F05B0F-A41F-2B4E-C495-DF5A2BE17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E4EAB8-CEE1-4B63-BFDB-F6855BA45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6106</TotalTime>
  <Words>669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dcterms:created xsi:type="dcterms:W3CDTF">2023-08-15T14:19:39Z</dcterms:created>
  <dcterms:modified xsi:type="dcterms:W3CDTF">2025-02-18T10:37:12Z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