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7"/>
    <a:srgbClr val="312F57"/>
    <a:srgbClr val="40E0D0"/>
    <a:srgbClr val="3A235F"/>
    <a:srgbClr val="508541"/>
    <a:srgbClr val="FFBF3F"/>
    <a:srgbClr val="826B6A"/>
    <a:srgbClr val="1A9586"/>
    <a:srgbClr val="DB0B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C702B-A0FB-4CB0-8801-366A9A8078BB}" v="2" dt="2025-02-18T10:45:03.84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872" y="11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2T09:11:49.953" v="90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9E150D01-1B7A-49A0-9CF0-52E37C508FD0}" dt="2024-04-02T09:06:46.287" v="38" actId="12385"/>
        <pc:sldMkLst>
          <pc:docMk/>
          <pc:sldMk cId="1681128283" sldId="258"/>
        </pc:sldMkLst>
      </pc:sldChg>
      <pc:sldChg chg="modSp mod">
        <pc:chgData name="Mathias Girod" userId="f9b65fdd-594e-4e19-953b-0e0c84c3aa82" providerId="ADAL" clId="{9E150D01-1B7A-49A0-9CF0-52E37C508FD0}" dt="2024-04-02T09:05:26.483" v="22" actId="1076"/>
        <pc:sldMkLst>
          <pc:docMk/>
          <pc:sldMk cId="307068053" sldId="260"/>
        </pc:sldMkLst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9E150D01-1B7A-49A0-9CF0-52E37C508FD0}" dt="2024-04-02T09:11:49.953" v="90" actId="207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1B9C8410-6503-4414-83B8-E1C103F173C4}"/>
    <pc:docChg chg="delSld modSld">
      <pc:chgData name="Mathias Girod" userId="f9b65fdd-594e-4e19-953b-0e0c84c3aa82" providerId="ADAL" clId="{1B9C8410-6503-4414-83B8-E1C103F173C4}" dt="2024-04-04T09:58:22.302" v="16" actId="14100"/>
      <pc:docMkLst>
        <pc:docMk/>
      </pc:docMkLst>
      <pc:sldChg chg="del">
        <pc:chgData name="Mathias Girod" userId="f9b65fdd-594e-4e19-953b-0e0c84c3aa82" providerId="ADAL" clId="{1B9C8410-6503-4414-83B8-E1C103F173C4}" dt="2024-04-04T09:57:59.733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1B9C8410-6503-4414-83B8-E1C103F173C4}" dt="2024-04-04T09:58:01.041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1B9C8410-6503-4414-83B8-E1C103F173C4}" dt="2024-04-04T09:58:00.44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1B9C8410-6503-4414-83B8-E1C103F173C4}" dt="2024-04-04T09:58:01.953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1B9C8410-6503-4414-83B8-E1C103F173C4}" dt="2024-04-04T09:58:22.302" v="16" actId="14100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</pc:sldChg>
    </pc:docChg>
  </pc:docChgLst>
  <pc:docChgLst>
    <pc:chgData name="Mathias Girod" userId="f9b65fdd-594e-4e19-953b-0e0c84c3aa82" providerId="ADAL" clId="{58E04DCE-F45A-420D-83FE-CE90C098811D}"/>
    <pc:docChg chg="modSld">
      <pc:chgData name="Mathias Girod" userId="f9b65fdd-594e-4e19-953b-0e0c84c3aa82" providerId="ADAL" clId="{58E04DCE-F45A-420D-83FE-CE90C098811D}" dt="2024-04-02T11:37:40.080" v="100"/>
      <pc:docMkLst>
        <pc:docMk/>
      </pc:docMkLst>
      <pc:sldChg chg="modSp mod">
        <pc:chgData name="Mathias Girod" userId="f9b65fdd-594e-4e19-953b-0e0c84c3aa82" providerId="ADAL" clId="{58E04DCE-F45A-420D-83FE-CE90C098811D}" dt="2024-04-02T09:39:58.158" v="4" actId="12385"/>
        <pc:sldMkLst>
          <pc:docMk/>
          <pc:sldMk cId="2456145969" sldId="257"/>
        </pc:sldMkLst>
      </pc:sldChg>
      <pc:sldChg chg="modSp mod modTransition">
        <pc:chgData name="Mathias Girod" userId="f9b65fdd-594e-4e19-953b-0e0c84c3aa82" providerId="ADAL" clId="{58E04DCE-F45A-420D-83FE-CE90C098811D}" dt="2024-04-02T11:37:02.900" v="90"/>
        <pc:sldMkLst>
          <pc:docMk/>
          <pc:sldMk cId="1681128283" sldId="258"/>
        </pc:sldMkLst>
      </pc:sldChg>
      <pc:sldChg chg="modSp mod modTransition">
        <pc:chgData name="Mathias Girod" userId="f9b65fdd-594e-4e19-953b-0e0c84c3aa82" providerId="ADAL" clId="{58E04DCE-F45A-420D-83FE-CE90C098811D}" dt="2024-04-02T11:36:44.588" v="87"/>
        <pc:sldMkLst>
          <pc:docMk/>
          <pc:sldMk cId="307068053" sldId="260"/>
        </pc:sldMkLst>
      </pc:sldChg>
      <pc:sldChg chg="modSp mod modTransition">
        <pc:chgData name="Mathias Girod" userId="f9b65fdd-594e-4e19-953b-0e0c84c3aa82" providerId="ADAL" clId="{58E04DCE-F45A-420D-83FE-CE90C098811D}" dt="2024-04-02T11:37:40.080" v="100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58E04DCE-F45A-420D-83FE-CE90C098811D}" dt="2024-04-02T09:46:58.282" v="74" actId="12385"/>
        <pc:sldMkLst>
          <pc:docMk/>
          <pc:sldMk cId="2956990771" sldId="315"/>
        </pc:sldMkLst>
      </pc:sldChg>
    </pc:docChg>
  </pc:docChgLst>
  <pc:docChgLst>
    <pc:chgData name="Patricia Pochelon" userId="4826ca98-9821-4559-95f0-067a3b3df10b" providerId="ADAL" clId="{D68C702B-A0FB-4CB0-8801-366A9A8078BB}"/>
    <pc:docChg chg="undo custSel modSld">
      <pc:chgData name="Patricia Pochelon" userId="4826ca98-9821-4559-95f0-067a3b3df10b" providerId="ADAL" clId="{D68C702B-A0FB-4CB0-8801-366A9A8078BB}" dt="2025-02-18T10:46:07.146" v="30" actId="20577"/>
      <pc:docMkLst>
        <pc:docMk/>
      </pc:docMkLst>
      <pc:sldChg chg="addSp delSp modSp mod">
        <pc:chgData name="Patricia Pochelon" userId="4826ca98-9821-4559-95f0-067a3b3df10b" providerId="ADAL" clId="{D68C702B-A0FB-4CB0-8801-366A9A8078BB}" dt="2025-02-18T10:46:07.146" v="30" actId="20577"/>
        <pc:sldMkLst>
          <pc:docMk/>
          <pc:sldMk cId="2956990771" sldId="315"/>
        </pc:sldMkLst>
        <pc:spChg chg="mod">
          <ac:chgData name="Patricia Pochelon" userId="4826ca98-9821-4559-95f0-067a3b3df10b" providerId="ADAL" clId="{D68C702B-A0FB-4CB0-8801-366A9A8078BB}" dt="2025-02-18T10:46:06.726" v="29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D68C702B-A0FB-4CB0-8801-366A9A8078BB}" dt="2025-02-18T10:46:07.146" v="30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D68C702B-A0FB-4CB0-8801-366A9A8078BB}" dt="2025-02-18T10:46:06.357" v="28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D68C702B-A0FB-4CB0-8801-366A9A8078BB}" dt="2025-02-18T10:44:27.704" v="10" actId="14100"/>
          <ac:spMkLst>
            <pc:docMk/>
            <pc:sldMk cId="2956990771" sldId="315"/>
            <ac:spMk id="45" creationId="{75D43268-B5B8-73E2-1C95-FB4EE310E4F2}"/>
          </ac:spMkLst>
        </pc:spChg>
        <pc:grpChg chg="mod">
          <ac:chgData name="Patricia Pochelon" userId="4826ca98-9821-4559-95f0-067a3b3df10b" providerId="ADAL" clId="{D68C702B-A0FB-4CB0-8801-366A9A8078BB}" dt="2025-02-18T10:44:49.629" v="15" actId="14100"/>
          <ac:grpSpMkLst>
            <pc:docMk/>
            <pc:sldMk cId="2956990771" sldId="315"/>
            <ac:grpSpMk id="73" creationId="{1DBE868E-47AB-8FFB-52F0-F52C3D8D8477}"/>
          </ac:grpSpMkLst>
        </pc:grpChg>
        <pc:picChg chg="del">
          <ac:chgData name="Patricia Pochelon" userId="4826ca98-9821-4559-95f0-067a3b3df10b" providerId="ADAL" clId="{D68C702B-A0FB-4CB0-8801-366A9A8078BB}" dt="2025-02-18T10:43:45.642" v="0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D68C702B-A0FB-4CB0-8801-366A9A8078BB}" dt="2025-02-18T10:43:54.873" v="2" actId="1076"/>
          <ac:picMkLst>
            <pc:docMk/>
            <pc:sldMk cId="2956990771" sldId="315"/>
            <ac:picMk id="19" creationId="{169E8967-10F9-EBA2-9425-9672C7B718BF}"/>
          </ac:picMkLst>
        </pc:picChg>
        <pc:picChg chg="add del mod">
          <ac:chgData name="Patricia Pochelon" userId="4826ca98-9821-4559-95f0-067a3b3df10b" providerId="ADAL" clId="{D68C702B-A0FB-4CB0-8801-366A9A8078BB}" dt="2025-02-18T10:45:42.447" v="24" actId="478"/>
          <ac:picMkLst>
            <pc:docMk/>
            <pc:sldMk cId="2956990771" sldId="315"/>
            <ac:picMk id="28" creationId="{FD2B66E9-4A5C-F687-FCD4-566BD05F9CEB}"/>
          </ac:picMkLst>
        </pc:picChg>
        <pc:picChg chg="add mod">
          <ac:chgData name="Patricia Pochelon" userId="4826ca98-9821-4559-95f0-067a3b3df10b" providerId="ADAL" clId="{D68C702B-A0FB-4CB0-8801-366A9A8078BB}" dt="2025-02-18T10:45:03.848" v="18"/>
          <ac:picMkLst>
            <pc:docMk/>
            <pc:sldMk cId="2956990771" sldId="315"/>
            <ac:picMk id="29" creationId="{8EFD8E60-33B7-A141-B40E-F7B80AB68484}"/>
          </ac:picMkLst>
        </pc:picChg>
        <pc:cxnChg chg="mod">
          <ac:chgData name="Patricia Pochelon" userId="4826ca98-9821-4559-95f0-067a3b3df10b" providerId="ADAL" clId="{D68C702B-A0FB-4CB0-8801-366A9A8078BB}" dt="2025-02-18T10:44:10.470" v="5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D68C702B-A0FB-4CB0-8801-366A9A8078BB}" dt="2025-02-18T10:45:18.948" v="21" actId="1076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D68C702B-A0FB-4CB0-8801-366A9A8078BB}" dt="2025-02-18T10:44:19.766" v="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D68C702B-A0FB-4CB0-8801-366A9A8078BB}" dt="2025-02-18T10:44:06.326" v="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D68C702B-A0FB-4CB0-8801-366A9A8078BB}" dt="2025-02-18T10:44:32.704" v="11" actId="14100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D68C702B-A0FB-4CB0-8801-366A9A8078BB}" dt="2025-02-18T10:45:12.525" v="2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D68C702B-A0FB-4CB0-8801-366A9A8078BB}" dt="2025-02-18T10:45:32.912" v="23" actId="14100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D68C702B-A0FB-4CB0-8801-366A9A8078BB}" dt="2025-02-18T10:45:25.344" v="22" actId="14100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19363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34705" y="25055942"/>
            <a:ext cx="25451644" cy="1828037"/>
            <a:chOff x="926433" y="19609904"/>
            <a:chExt cx="23182338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433" y="20618546"/>
              <a:ext cx="23182338" cy="488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8116842" cy="1882074"/>
            <a:chOff x="1384882" y="22762032"/>
            <a:chExt cx="15253823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591224"/>
              <a:ext cx="15253821" cy="488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65882" y="28832834"/>
            <a:ext cx="13370111" cy="2776124"/>
            <a:chOff x="431470" y="25542147"/>
            <a:chExt cx="23753501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470" y="26326189"/>
              <a:ext cx="23753501" cy="50428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2" y="25542147"/>
              <a:ext cx="192643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3038654" cy="4437529"/>
            <a:chOff x="1166852" y="14885504"/>
            <a:chExt cx="23038654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67477"/>
              <a:ext cx="23038654" cy="112578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 flipV="1">
            <a:off x="1131240" y="8200647"/>
            <a:ext cx="48555109" cy="132871"/>
          </a:xfrm>
          <a:prstGeom prst="line">
            <a:avLst/>
          </a:prstGeom>
          <a:noFill/>
          <a:ln w="1270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69E8967-10F9-EBA2-9425-9672C7B71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173" y="-620118"/>
            <a:ext cx="6955176" cy="3213292"/>
          </a:xfrm>
          <a:prstGeom prst="rect">
            <a:avLst/>
          </a:prstGeom>
        </p:spPr>
      </p:pic>
      <p:pic>
        <p:nvPicPr>
          <p:cNvPr id="29" name="Picture 28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8EFD8E60-33B7-A141-B40E-F7B80AB68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F48F08-CE12-4664-97FD-9DEBC6F34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6166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2025-02-18T10:46:16Z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