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50D01-1B7A-49A0-9CF0-52E37C508FD0}" v="4" dt="2024-04-03T12:53:37.32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872" y="11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3T12:53:37.323" v="93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  <pc:spChg chg="mod">
          <ac:chgData name="Mathias Girod" userId="f9b65fdd-594e-4e19-953b-0e0c84c3aa82" providerId="ADAL" clId="{9E150D01-1B7A-49A0-9CF0-52E37C508FD0}" dt="2024-04-02T09:01:21.953" v="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9E150D01-1B7A-49A0-9CF0-52E37C508FD0}" dt="2024-04-02T09:01:10.387" v="5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9E150D01-1B7A-49A0-9CF0-52E37C508FD0}" dt="2024-04-02T09:00:37.266" v="1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9E150D01-1B7A-49A0-9CF0-52E37C508FD0}" dt="2024-04-02T09:00:45.677" v="3" actId="1076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9E150D01-1B7A-49A0-9CF0-52E37C508FD0}" dt="2024-04-02T09:00:31.901" v="0" actId="17032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9E150D01-1B7A-49A0-9CF0-52E37C508FD0}" dt="2024-04-02T09:00:48.633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3T12:53:31.861" v="92" actId="207"/>
        <pc:sldMkLst>
          <pc:docMk/>
          <pc:sldMk cId="1681128283" sldId="258"/>
        </pc:sldMkLst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9E150D01-1B7A-49A0-9CF0-52E37C508FD0}" dt="2024-04-02T09:06:15.923" v="32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9E150D01-1B7A-49A0-9CF0-52E37C508FD0}" dt="2024-04-02T09:05:54.407" v="2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5:57.476" v="2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5:59.899" v="2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6:05.188" v="2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6:34.002" v="36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6:38.463" v="37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6:02.203" v="2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2T09:06:08.375" v="3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9" creationId="{140FBBCB-EE7A-BCD1-9E23-91DB82970156}"/>
          </ac:spMkLst>
        </pc:spChg>
        <pc:spChg chg="mod">
          <ac:chgData name="Mathias Girod" userId="f9b65fdd-594e-4e19-953b-0e0c84c3aa82" providerId="ADAL" clId="{9E150D01-1B7A-49A0-9CF0-52E37C508FD0}" dt="2024-04-02T09:05:46.994" v="24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 modGraphic">
          <ac:chgData name="Mathias Girod" userId="f9b65fdd-594e-4e19-953b-0e0c84c3aa82" providerId="ADAL" clId="{9E150D01-1B7A-49A0-9CF0-52E37C508FD0}" dt="2024-04-03T12:53:31.861" v="9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modSp mod">
        <pc:chgData name="Mathias Girod" userId="f9b65fdd-594e-4e19-953b-0e0c84c3aa82" providerId="ADAL" clId="{9E150D01-1B7A-49A0-9CF0-52E37C508FD0}" dt="2024-04-03T12:53:09.521" v="91" actId="207"/>
        <pc:sldMkLst>
          <pc:docMk/>
          <pc:sldMk cId="307068053" sldId="260"/>
        </pc:sldMkLst>
        <pc:spChg chg="mod">
          <ac:chgData name="Mathias Girod" userId="f9b65fdd-594e-4e19-953b-0e0c84c3aa82" providerId="ADAL" clId="{9E150D01-1B7A-49A0-9CF0-52E37C508FD0}" dt="2024-04-02T09:01:32.975" v="8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9E150D01-1B7A-49A0-9CF0-52E37C508FD0}" dt="2024-04-02T09:01:40.937" v="9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9E150D01-1B7A-49A0-9CF0-52E37C508FD0}" dt="2024-04-02T09:04:48.720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4:52.689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4:55.399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5:01.063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9E150D01-1B7A-49A0-9CF0-52E37C508FD0}" dt="2024-04-02T09:05:08.704" v="18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9E150D01-1B7A-49A0-9CF0-52E37C508FD0}" dt="2024-04-02T09:01:50.954" v="1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1:46.419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3" creationId="{F835A863-F9FD-3242-C006-4257F0F7ECE2}"/>
          </ac:spMkLst>
        </pc:s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20" creationId="{7A2D7FBA-1B23-174E-CBFC-DA5FABC41AAA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9E150D01-1B7A-49A0-9CF0-52E37C508FD0}" dt="2024-04-03T12:53:09.521" v="91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9E150D01-1B7A-49A0-9CF0-52E37C508FD0}" dt="2024-04-02T09:07:20.875" v="40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08:46.183" v="5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09:09.615" v="66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08:20.952" v="53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08:58.280" v="63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09:06" v="65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09:02.671" v="64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08:24.111" v="54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07:10.320" v="39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9E150D01-1B7A-49A0-9CF0-52E37C508FD0}" dt="2024-04-02T09:08:29.558" v="55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08:49.695" v="60" actId="207"/>
          <ac:spMkLst>
            <pc:docMk/>
            <pc:sldMk cId="476461567" sldId="314"/>
            <ac:spMk id="37" creationId="{E074D98A-EF55-4ADC-3CD0-7A6EC3FCF790}"/>
          </ac:spMkLst>
        </pc:spChg>
        <pc:spChg chg="mod">
          <ac:chgData name="Mathias Girod" userId="f9b65fdd-594e-4e19-953b-0e0c84c3aa82" providerId="ADAL" clId="{9E150D01-1B7A-49A0-9CF0-52E37C508FD0}" dt="2024-04-02T09:08:52.395" v="61" actId="207"/>
          <ac:spMkLst>
            <pc:docMk/>
            <pc:sldMk cId="476461567" sldId="314"/>
            <ac:spMk id="38" creationId="{A8920CC4-9540-BDB0-C264-73751115B3F4}"/>
          </ac:spMkLst>
        </pc:spChg>
        <pc:spChg chg="mod">
          <ac:chgData name="Mathias Girod" userId="f9b65fdd-594e-4e19-953b-0e0c84c3aa82" providerId="ADAL" clId="{9E150D01-1B7A-49A0-9CF0-52E37C508FD0}" dt="2024-04-02T09:08:33.025" v="56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09:14.062" v="67" actId="207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Mathias Girod" userId="f9b65fdd-594e-4e19-953b-0e0c84c3aa82" providerId="ADAL" clId="{9E150D01-1B7A-49A0-9CF0-52E37C508FD0}" dt="2024-04-02T09:08:41.007" v="58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09:21.758" v="69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08:37.229" v="57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18.166" v="68" actId="207"/>
          <ac:spMkLst>
            <pc:docMk/>
            <pc:sldMk cId="476461567" sldId="314"/>
            <ac:spMk id="66" creationId="{489575F2-4F6D-77DD-1B49-6AB37FBBF47B}"/>
          </ac:spMkLst>
        </pc:spChg>
        <pc:spChg chg="mod">
          <ac:chgData name="Mathias Girod" userId="f9b65fdd-594e-4e19-953b-0e0c84c3aa82" providerId="ADAL" clId="{9E150D01-1B7A-49A0-9CF0-52E37C508FD0}" dt="2024-04-02T09:08:18.498" v="52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9E150D01-1B7A-49A0-9CF0-52E37C508FD0}" dt="2024-04-02T09:07:34.315" v="43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9E150D01-1B7A-49A0-9CF0-52E37C508FD0}" dt="2024-04-02T09:08:10.701" v="51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07:41.361" v="44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07:50.143" v="47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07:46.707" v="4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07:54.942" v="48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08:02.290" v="50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07:58.269" v="49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07:44.215" v="4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9E150D01-1B7A-49A0-9CF0-52E37C508FD0}" dt="2024-04-03T12:53:37.323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9E150D01-1B7A-49A0-9CF0-52E37C508FD0}" dt="2024-04-02T09:09:53.144" v="7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9E150D01-1B7A-49A0-9CF0-52E37C508FD0}" dt="2024-04-02T09:07:30.467" v="42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9E150D01-1B7A-49A0-9CF0-52E37C508FD0}" dt="2024-04-02T09:07:27.535" v="41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11:29.820" v="84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11:31.898" v="85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11:35.467" v="86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11:39.477" v="87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11:49.953" v="9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11:42.343" v="88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48.728" v="71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9E150D01-1B7A-49A0-9CF0-52E37C508FD0}" dt="2024-04-02T09:09:44.206" v="70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9E150D01-1B7A-49A0-9CF0-52E37C508FD0}" dt="2024-04-03T12:53:37.323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10:55.725" v="7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10:50.469" v="7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11:01.267" v="7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11:09.337" v="8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11:04.498" v="7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10:53.039" v="7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4424B1DA-4B70-4A8D-B62B-C300BCD57875}"/>
    <pc:docChg chg="custSel delSld modSld modMainMaster">
      <pc:chgData name="Mathias Girod" userId="f9b65fdd-594e-4e19-953b-0e0c84c3aa82" providerId="ADAL" clId="{4424B1DA-4B70-4A8D-B62B-C300BCD57875}" dt="2024-04-04T10:02:21.621" v="19" actId="478"/>
      <pc:docMkLst>
        <pc:docMk/>
      </pc:docMkLst>
      <pc:sldChg chg="del">
        <pc:chgData name="Mathias Girod" userId="f9b65fdd-594e-4e19-953b-0e0c84c3aa82" providerId="ADAL" clId="{4424B1DA-4B70-4A8D-B62B-C300BCD57875}" dt="2024-04-04T10:00:25.009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4424B1DA-4B70-4A8D-B62B-C300BCD57875}" dt="2024-04-04T10:02:04.840" v="17" actId="20577"/>
        <pc:sldMkLst>
          <pc:docMk/>
          <pc:sldMk cId="1681128283" sldId="258"/>
        </pc:sldMkLst>
        <pc:spChg chg="mod">
          <ac:chgData name="Mathias Girod" userId="f9b65fdd-594e-4e19-953b-0e0c84c3aa82" providerId="ADAL" clId="{4424B1DA-4B70-4A8D-B62B-C300BCD57875}" dt="2024-04-04T10:00:35.326" v="4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4424B1DA-4B70-4A8D-B62B-C300BCD57875}" dt="2024-04-04T10:02:04.840" v="17" actId="20577"/>
          <ac:spMkLst>
            <pc:docMk/>
            <pc:sldMk cId="1681128283" sldId="258"/>
            <ac:spMk id="27" creationId="{478A715D-A5E6-E8AD-5874-022032FC41E6}"/>
          </ac:spMkLst>
        </pc:spChg>
      </pc:sldChg>
      <pc:sldChg chg="del">
        <pc:chgData name="Mathias Girod" userId="f9b65fdd-594e-4e19-953b-0e0c84c3aa82" providerId="ADAL" clId="{4424B1DA-4B70-4A8D-B62B-C300BCD57875}" dt="2024-04-04T10:00:25.687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4424B1DA-4B70-4A8D-B62B-C300BCD57875}" dt="2024-04-04T10:00:26.751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4424B1DA-4B70-4A8D-B62B-C300BCD57875}" dt="2024-04-04T10:00:27.470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4424B1DA-4B70-4A8D-B62B-C300BCD57875}" dt="2024-04-04T10:02:21.621" v="19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4424B1DA-4B70-4A8D-B62B-C300BCD57875}" dt="2024-04-04T10:02:21.621" v="19" actId="478"/>
          <pc:sldLayoutMkLst>
            <pc:docMk/>
            <pc:sldMasterMk cId="2952255867" sldId="2147483660"/>
            <pc:sldLayoutMk cId="310971661" sldId="2147483661"/>
          </pc:sldLayoutMkLst>
          <pc:spChg chg="del">
            <ac:chgData name="Mathias Girod" userId="f9b65fdd-594e-4e19-953b-0e0c84c3aa82" providerId="ADAL" clId="{4424B1DA-4B70-4A8D-B62B-C300BCD57875}" dt="2024-04-04T10:02:20.654" v="18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picChg chg="del">
            <ac:chgData name="Mathias Girod" userId="f9b65fdd-594e-4e19-953b-0e0c84c3aa82" providerId="ADAL" clId="{4424B1DA-4B70-4A8D-B62B-C300BCD57875}" dt="2024-04-04T10:02:21.621" v="19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</pc:sldLayoutChg>
        <pc:sldLayoutChg chg="del">
          <pc:chgData name="Mathias Girod" userId="f9b65fdd-594e-4e19-953b-0e0c84c3aa82" providerId="ADAL" clId="{4424B1DA-4B70-4A8D-B62B-C300BCD57875}" dt="2024-04-04T10:00:27.470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2872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ECDFBF4-44CC-5BA2-B5E6-845992257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28" y="-154705"/>
            <a:ext cx="6955176" cy="3213292"/>
          </a:xfrm>
          <a:prstGeom prst="rect">
            <a:avLst/>
          </a:prstGeom>
        </p:spPr>
      </p:pic>
      <p:pic>
        <p:nvPicPr>
          <p:cNvPr id="16" name="Picture 15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58DA083E-EF23-03DA-00C9-C96DFC9E78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purl.org/dc/elements/1.1/"/>
    <ds:schemaRef ds:uri="e8282bc9-d012-4bc8-a553-87c6a942cc8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e7e64743-84de-4dc1-8f84-814f03f9b725"/>
    <ds:schemaRef ds:uri="521b6ead-e5be-4d3b-9860-b6e03b66e706"/>
    <ds:schemaRef ds:uri="http://schemas.microsoft.com/office/2006/metadata/properties"/>
    <ds:schemaRef ds:uri="http://purl.org/dc/terms/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726DFB1E-BDB3-48B9-92E6-D3FAE0D51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6064</TotalTime>
  <Words>669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cp:lastPrinted>2024-04-04T10:01:48Z</cp:lastPrinted>
  <dcterms:created xsi:type="dcterms:W3CDTF">2023-08-15T14:19:39Z</dcterms:created>
  <dcterms:modified xsi:type="dcterms:W3CDTF">2025-02-18T10:47:13Z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