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3DCFA-0940-4B2F-A1C5-8BCF3994D76C}" v="2" dt="2025-02-18T10:55:39.77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456" y="7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4826ca98-9821-4559-95f0-067a3b3df10b" providerId="ADAL" clId="{3833DCFA-0940-4B2F-A1C5-8BCF3994D76C}"/>
    <pc:docChg chg="custSel modSld">
      <pc:chgData name="Patricia Pochelon" userId="4826ca98-9821-4559-95f0-067a3b3df10b" providerId="ADAL" clId="{3833DCFA-0940-4B2F-A1C5-8BCF3994D76C}" dt="2025-02-18T12:05:52.526" v="17"/>
      <pc:docMkLst>
        <pc:docMk/>
      </pc:docMkLst>
      <pc:sldChg chg="addSp delSp modSp mod">
        <pc:chgData name="Patricia Pochelon" userId="4826ca98-9821-4559-95f0-067a3b3df10b" providerId="ADAL" clId="{3833DCFA-0940-4B2F-A1C5-8BCF3994D76C}" dt="2025-02-18T12:05:52.526" v="17"/>
        <pc:sldMkLst>
          <pc:docMk/>
          <pc:sldMk cId="1681128283" sldId="258"/>
        </pc:sldMkLst>
        <pc:spChg chg="mod">
          <ac:chgData name="Patricia Pochelon" userId="4826ca98-9821-4559-95f0-067a3b3df10b" providerId="ADAL" clId="{3833DCFA-0940-4B2F-A1C5-8BCF3994D76C}" dt="2025-02-18T10:55:11.458" v="0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3833DCFA-0940-4B2F-A1C5-8BCF3994D76C}" dt="2025-02-18T12:05:52.526" v="1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3833DCFA-0940-4B2F-A1C5-8BCF3994D76C}" dt="2025-02-18T12:05:36.451" v="15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3833DCFA-0940-4B2F-A1C5-8BCF3994D76C}" dt="2025-02-18T10:55:50.653" v="10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3833DCFA-0940-4B2F-A1C5-8BCF3994D76C}" dt="2025-02-18T10:55:20.266" v="1" actId="207"/>
          <ac:spMkLst>
            <pc:docMk/>
            <pc:sldMk cId="1681128283" sldId="258"/>
            <ac:spMk id="55" creationId="{82C31730-46DB-3FDB-05F9-0BB06CEFE0DB}"/>
          </ac:spMkLst>
        </pc:spChg>
        <pc:picChg chg="add mod">
          <ac:chgData name="Patricia Pochelon" userId="4826ca98-9821-4559-95f0-067a3b3df10b" providerId="ADAL" clId="{3833DCFA-0940-4B2F-A1C5-8BCF3994D76C}" dt="2025-02-18T10:55:34.266" v="4" actId="1076"/>
          <ac:picMkLst>
            <pc:docMk/>
            <pc:sldMk cId="1681128283" sldId="258"/>
            <ac:picMk id="2" creationId="{FD0E948E-F822-0F1F-87F5-E64928CDF0DA}"/>
          </ac:picMkLst>
        </pc:picChg>
        <pc:picChg chg="del">
          <ac:chgData name="Patricia Pochelon" userId="4826ca98-9821-4559-95f0-067a3b3df10b" providerId="ADAL" clId="{3833DCFA-0940-4B2F-A1C5-8BCF3994D76C}" dt="2025-02-18T10:55:26.991" v="2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3833DCFA-0940-4B2F-A1C5-8BCF3994D76C}" dt="2025-02-18T10:55:39.775" v="5"/>
          <ac:picMkLst>
            <pc:docMk/>
            <pc:sldMk cId="1681128283" sldId="258"/>
            <ac:picMk id="16" creationId="{B1EE8682-9C9E-2B4C-9B57-9466C3FBCF61}"/>
          </ac:picMkLst>
        </pc:pic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1C5AA1D9-64F9-4719-87DB-B628A95F28F7}"/>
    <pc:docChg chg="custSel delSld modSld modMainMaster">
      <pc:chgData name="Mathias Girod" userId="f9b65fdd-594e-4e19-953b-0e0c84c3aa82" providerId="ADAL" clId="{1C5AA1D9-64F9-4719-87DB-B628A95F28F7}" dt="2024-04-04T10:14:40.791" v="7" actId="2085"/>
      <pc:docMkLst>
        <pc:docMk/>
      </pc:docMkLst>
      <pc:sldChg chg="del">
        <pc:chgData name="Mathias Girod" userId="f9b65fdd-594e-4e19-953b-0e0c84c3aa82" providerId="ADAL" clId="{1C5AA1D9-64F9-4719-87DB-B628A95F28F7}" dt="2024-04-04T10:14:11.975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1C5AA1D9-64F9-4719-87DB-B628A95F28F7}" dt="2024-04-04T10:14:40.791" v="7" actId="2085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1C5AA1D9-64F9-4719-87DB-B628A95F28F7}" dt="2024-04-04T10:14:12.89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1C5AA1D9-64F9-4719-87DB-B628A95F28F7}" dt="2024-04-04T10:14:13.832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1C5AA1D9-64F9-4719-87DB-B628A95F28F7}" dt="2024-04-04T10:14:14.558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1C5AA1D9-64F9-4719-87DB-B628A95F28F7}" dt="2024-04-04T10:14:31.627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1C5AA1D9-64F9-4719-87DB-B628A95F28F7}" dt="2024-04-04T10:14:31.627" v="6" actId="478"/>
          <pc:sldLayoutMkLst>
            <pc:docMk/>
            <pc:sldMasterMk cId="2952255867" sldId="2147483660"/>
            <pc:sldLayoutMk cId="310971661" sldId="2147483661"/>
          </pc:sldLayoutMkLst>
        </pc:sldLayoutChg>
        <pc:sldLayoutChg chg="del">
          <pc:chgData name="Mathias Girod" userId="f9b65fdd-594e-4e19-953b-0e0c84c3aa82" providerId="ADAL" clId="{1C5AA1D9-64F9-4719-87DB-B628A95F28F7}" dt="2024-04-04T10:14:14.558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chemeClr val="bg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r>
              <a:rPr lang="en-CH" sz="10000" b="1" spc="2000" dirty="0">
                <a:solidFill>
                  <a:schemeClr val="bg2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1455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D0E948E-F822-0F1F-87F5-E64928CDF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5" y="-216908"/>
            <a:ext cx="6955176" cy="3213292"/>
          </a:xfrm>
          <a:prstGeom prst="rect">
            <a:avLst/>
          </a:prstGeom>
        </p:spPr>
      </p:pic>
      <p:pic>
        <p:nvPicPr>
          <p:cNvPr id="16" name="Picture 15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B1EE8682-9C9E-2B4C-9B57-9466C3FBC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75BB8A87-431A-4D72-AD65-16F4C94CA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6062</TotalTime>
  <Words>664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2025-02-18T12:05:55Z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