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"/>
  </p:notesMasterIdLst>
  <p:sldIdLst>
    <p:sldId id="315" r:id="rId5"/>
  </p:sldIdLst>
  <p:sldSz cx="50457100" cy="32399288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04" userDrawn="1">
          <p15:clr>
            <a:srgbClr val="A4A3A4"/>
          </p15:clr>
        </p15:guide>
        <p15:guide id="2" pos="1589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8541"/>
    <a:srgbClr val="34572B"/>
    <a:srgbClr val="3C6531"/>
    <a:srgbClr val="1A9586"/>
    <a:srgbClr val="312F57"/>
    <a:srgbClr val="40E0D0"/>
    <a:srgbClr val="3A235F"/>
    <a:srgbClr val="FFBF3F"/>
    <a:srgbClr val="826B6A"/>
    <a:srgbClr val="DB0B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48E8ED-28DF-428A-9352-24ABB44FD7BF}" v="4" dt="2025-02-18T11:03:05.945"/>
  </p1510:revLst>
</p1510:revInfo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C083E6E3-FA7D-4D7B-A595-EF9225AFEA82}" styleName="Style léger 1 - Accentuation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1" d="100"/>
          <a:sy n="21" d="100"/>
        </p:scale>
        <p:origin x="620" y="80"/>
      </p:cViewPr>
      <p:guideLst>
        <p:guide orient="horz" pos="10204"/>
        <p:guide pos="1589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tricia Pochelon" userId="4826ca98-9821-4559-95f0-067a3b3df10b" providerId="ADAL" clId="{1748E8ED-28DF-428A-9352-24ABB44FD7BF}"/>
    <pc:docChg chg="undo custSel modSld">
      <pc:chgData name="Patricia Pochelon" userId="4826ca98-9821-4559-95f0-067a3b3df10b" providerId="ADAL" clId="{1748E8ED-28DF-428A-9352-24ABB44FD7BF}" dt="2025-02-18T11:03:13.346" v="32" actId="14100"/>
      <pc:docMkLst>
        <pc:docMk/>
      </pc:docMkLst>
      <pc:sldChg chg="addSp delSp modSp mod">
        <pc:chgData name="Patricia Pochelon" userId="4826ca98-9821-4559-95f0-067a3b3df10b" providerId="ADAL" clId="{1748E8ED-28DF-428A-9352-24ABB44FD7BF}" dt="2025-02-18T11:03:13.346" v="32" actId="14100"/>
        <pc:sldMkLst>
          <pc:docMk/>
          <pc:sldMk cId="2956990771" sldId="315"/>
        </pc:sldMkLst>
        <pc:spChg chg="mod">
          <ac:chgData name="Patricia Pochelon" userId="4826ca98-9821-4559-95f0-067a3b3df10b" providerId="ADAL" clId="{1748E8ED-28DF-428A-9352-24ABB44FD7BF}" dt="2025-02-18T11:03:01.518" v="27" actId="20577"/>
          <ac:spMkLst>
            <pc:docMk/>
            <pc:sldMk cId="2956990771" sldId="315"/>
            <ac:spMk id="2" creationId="{FFFBFC1F-A08E-2B8D-97C7-97E69D79E520}"/>
          </ac:spMkLst>
        </pc:spChg>
        <pc:spChg chg="mod">
          <ac:chgData name="Patricia Pochelon" userId="4826ca98-9821-4559-95f0-067a3b3df10b" providerId="ADAL" clId="{1748E8ED-28DF-428A-9352-24ABB44FD7BF}" dt="2025-02-18T11:03:02.030" v="28" actId="20577"/>
          <ac:spMkLst>
            <pc:docMk/>
            <pc:sldMk cId="2956990771" sldId="315"/>
            <ac:spMk id="6" creationId="{7DE16613-3F1A-4587-13EF-5C177441CA1D}"/>
          </ac:spMkLst>
        </pc:spChg>
        <pc:spChg chg="mod">
          <ac:chgData name="Patricia Pochelon" userId="4826ca98-9821-4559-95f0-067a3b3df10b" providerId="ADAL" clId="{1748E8ED-28DF-428A-9352-24ABB44FD7BF}" dt="2025-02-18T11:03:01.180" v="26" actId="20577"/>
          <ac:spMkLst>
            <pc:docMk/>
            <pc:sldMk cId="2956990771" sldId="315"/>
            <ac:spMk id="12" creationId="{E4A4543B-B9DA-F2C3-F76F-9A79B3FDD872}"/>
          </ac:spMkLst>
        </pc:spChg>
        <pc:grpChg chg="mod">
          <ac:chgData name="Patricia Pochelon" userId="4826ca98-9821-4559-95f0-067a3b3df10b" providerId="ADAL" clId="{1748E8ED-28DF-428A-9352-24ABB44FD7BF}" dt="2025-02-18T11:00:50.947" v="3" actId="14100"/>
          <ac:grpSpMkLst>
            <pc:docMk/>
            <pc:sldMk cId="2956990771" sldId="315"/>
            <ac:grpSpMk id="72" creationId="{B6A54A6B-4B54-4C34-C03F-4933C3302EDD}"/>
          </ac:grpSpMkLst>
        </pc:grpChg>
        <pc:picChg chg="add del">
          <ac:chgData name="Patricia Pochelon" userId="4826ca98-9821-4559-95f0-067a3b3df10b" providerId="ADAL" clId="{1748E8ED-28DF-428A-9352-24ABB44FD7BF}" dt="2025-02-18T11:03:05.563" v="29" actId="478"/>
          <ac:picMkLst>
            <pc:docMk/>
            <pc:sldMk cId="2956990771" sldId="315"/>
            <ac:picMk id="10" creationId="{999EA64D-0F50-20F8-666D-7C3B14F0B239}"/>
          </ac:picMkLst>
        </pc:picChg>
        <pc:picChg chg="add mod">
          <ac:chgData name="Patricia Pochelon" userId="4826ca98-9821-4559-95f0-067a3b3df10b" providerId="ADAL" clId="{1748E8ED-28DF-428A-9352-24ABB44FD7BF}" dt="2025-02-18T11:01:14.784" v="8"/>
          <ac:picMkLst>
            <pc:docMk/>
            <pc:sldMk cId="2956990771" sldId="315"/>
            <ac:picMk id="23" creationId="{2747DA82-1E51-2B0C-0BB5-EFB96780D961}"/>
          </ac:picMkLst>
        </pc:picChg>
        <pc:picChg chg="add mod">
          <ac:chgData name="Patricia Pochelon" userId="4826ca98-9821-4559-95f0-067a3b3df10b" providerId="ADAL" clId="{1748E8ED-28DF-428A-9352-24ABB44FD7BF}" dt="2025-02-18T11:03:00.337" v="24" actId="1076"/>
          <ac:picMkLst>
            <pc:docMk/>
            <pc:sldMk cId="2956990771" sldId="315"/>
            <ac:picMk id="30" creationId="{09E2F32B-F835-C8FB-BF62-9C14375C95C3}"/>
          </ac:picMkLst>
        </pc:picChg>
        <pc:picChg chg="add mod">
          <ac:chgData name="Patricia Pochelon" userId="4826ca98-9821-4559-95f0-067a3b3df10b" providerId="ADAL" clId="{1748E8ED-28DF-428A-9352-24ABB44FD7BF}" dt="2025-02-18T11:03:08.689" v="31" actId="1076"/>
          <ac:picMkLst>
            <pc:docMk/>
            <pc:sldMk cId="2956990771" sldId="315"/>
            <ac:picMk id="31" creationId="{8358AD6F-B071-9F50-726F-01455F7DF373}"/>
          </ac:picMkLst>
        </pc:picChg>
        <pc:cxnChg chg="mod">
          <ac:chgData name="Patricia Pochelon" userId="4826ca98-9821-4559-95f0-067a3b3df10b" providerId="ADAL" clId="{1748E8ED-28DF-428A-9352-24ABB44FD7BF}" dt="2025-02-18T11:01:24.248" v="10" actId="208"/>
          <ac:cxnSpMkLst>
            <pc:docMk/>
            <pc:sldMk cId="2956990771" sldId="315"/>
            <ac:cxnSpMk id="7" creationId="{88507BBB-8010-16FD-320D-ABE4B133AF26}"/>
          </ac:cxnSpMkLst>
        </pc:cxnChg>
        <pc:cxnChg chg="mod">
          <ac:chgData name="Patricia Pochelon" userId="4826ca98-9821-4559-95f0-067a3b3df10b" providerId="ADAL" clId="{1748E8ED-28DF-428A-9352-24ABB44FD7BF}" dt="2025-02-18T11:01:21.002" v="9" actId="208"/>
          <ac:cxnSpMkLst>
            <pc:docMk/>
            <pc:sldMk cId="2956990771" sldId="315"/>
            <ac:cxnSpMk id="9" creationId="{68131AB3-D44B-ABE2-CEC2-752E7B81993D}"/>
          </ac:cxnSpMkLst>
        </pc:cxnChg>
        <pc:cxnChg chg="mod">
          <ac:chgData name="Patricia Pochelon" userId="4826ca98-9821-4559-95f0-067a3b3df10b" providerId="ADAL" clId="{1748E8ED-28DF-428A-9352-24ABB44FD7BF}" dt="2025-02-18T11:03:13.346" v="32" actId="14100"/>
          <ac:cxnSpMkLst>
            <pc:docMk/>
            <pc:sldMk cId="2956990771" sldId="315"/>
            <ac:cxnSpMk id="11" creationId="{7490C07E-BB67-E2EE-5C81-8355338C9835}"/>
          </ac:cxnSpMkLst>
        </pc:cxnChg>
        <pc:cxnChg chg="mod">
          <ac:chgData name="Patricia Pochelon" userId="4826ca98-9821-4559-95f0-067a3b3df10b" providerId="ADAL" clId="{1748E8ED-28DF-428A-9352-24ABB44FD7BF}" dt="2025-02-18T11:01:28.223" v="11" actId="208"/>
          <ac:cxnSpMkLst>
            <pc:docMk/>
            <pc:sldMk cId="2956990771" sldId="315"/>
            <ac:cxnSpMk id="14" creationId="{01D72B26-426D-5A59-B5B3-DD0CA4C54653}"/>
          </ac:cxnSpMkLst>
        </pc:cxnChg>
        <pc:cxnChg chg="mod">
          <ac:chgData name="Patricia Pochelon" userId="4826ca98-9821-4559-95f0-067a3b3df10b" providerId="ADAL" clId="{1748E8ED-28DF-428A-9352-24ABB44FD7BF}" dt="2025-02-18T11:01:32.384" v="12" actId="14100"/>
          <ac:cxnSpMkLst>
            <pc:docMk/>
            <pc:sldMk cId="2956990771" sldId="315"/>
            <ac:cxnSpMk id="40" creationId="{9C1C01A6-B679-DFBB-742E-E4DDC58B2A68}"/>
          </ac:cxnSpMkLst>
        </pc:cxnChg>
        <pc:cxnChg chg="mod">
          <ac:chgData name="Patricia Pochelon" userId="4826ca98-9821-4559-95f0-067a3b3df10b" providerId="ADAL" clId="{1748E8ED-28DF-428A-9352-24ABB44FD7BF}" dt="2025-02-18T11:01:10.340" v="7" actId="208"/>
          <ac:cxnSpMkLst>
            <pc:docMk/>
            <pc:sldMk cId="2956990771" sldId="315"/>
            <ac:cxnSpMk id="47" creationId="{146818B7-88D1-FE2A-D081-976E4B546675}"/>
          </ac:cxnSpMkLst>
        </pc:cxnChg>
        <pc:cxnChg chg="mod">
          <ac:chgData name="Patricia Pochelon" userId="4826ca98-9821-4559-95f0-067a3b3df10b" providerId="ADAL" clId="{1748E8ED-28DF-428A-9352-24ABB44FD7BF}" dt="2025-02-18T11:01:04.927" v="6" actId="208"/>
          <ac:cxnSpMkLst>
            <pc:docMk/>
            <pc:sldMk cId="2956990771" sldId="315"/>
            <ac:cxnSpMk id="54" creationId="{BB392AD4-6D36-448E-AEF2-C14B55413BA5}"/>
          </ac:cxnSpMkLst>
        </pc:cxnChg>
        <pc:cxnChg chg="mod">
          <ac:chgData name="Patricia Pochelon" userId="4826ca98-9821-4559-95f0-067a3b3df10b" providerId="ADAL" clId="{1748E8ED-28DF-428A-9352-24ABB44FD7BF}" dt="2025-02-18T11:01:40.972" v="14" actId="208"/>
          <ac:cxnSpMkLst>
            <pc:docMk/>
            <pc:sldMk cId="2956990771" sldId="315"/>
            <ac:cxnSpMk id="78" creationId="{AA4AE5A1-B491-E495-5578-69054719B381}"/>
          </ac:cxnSpMkLst>
        </pc:cxnChg>
      </pc:sldChg>
    </pc:docChg>
  </pc:docChgLst>
  <pc:docChgLst>
    <pc:chgData name="Mathias Girod" userId="f9b65fdd-594e-4e19-953b-0e0c84c3aa82" providerId="ADAL" clId="{44EDB48F-C24C-42D8-9C71-F9FDB4B3E0E8}"/>
    <pc:docChg chg="undo redo custSel addSld delSld modSld addMainMaster delMainMaster modMainMaster modNotesMaster">
      <pc:chgData name="Mathias Girod" userId="f9b65fdd-594e-4e19-953b-0e0c84c3aa82" providerId="ADAL" clId="{44EDB48F-C24C-42D8-9C71-F9FDB4B3E0E8}" dt="2024-04-03T12:54:42.893" v="1135" actId="47"/>
      <pc:docMkLst>
        <pc:docMk/>
      </pc:docMkLst>
      <pc:sldChg chg="modSp mod modClrScheme chgLayout">
        <pc:chgData name="Mathias Girod" userId="f9b65fdd-594e-4e19-953b-0e0c84c3aa82" providerId="ADAL" clId="{44EDB48F-C24C-42D8-9C71-F9FDB4B3E0E8}" dt="2024-04-02T12:33:31.377" v="245" actId="700"/>
        <pc:sldMkLst>
          <pc:docMk/>
          <pc:sldMk cId="2456145969" sldId="257"/>
        </pc:sldMkLst>
      </pc:sldChg>
      <pc:sldChg chg="modSp mod modClrScheme chgLayout">
        <pc:chgData name="Mathias Girod" userId="f9b65fdd-594e-4e19-953b-0e0c84c3aa82" providerId="ADAL" clId="{44EDB48F-C24C-42D8-9C71-F9FDB4B3E0E8}" dt="2024-04-02T12:33:42.390" v="248" actId="700"/>
        <pc:sldMkLst>
          <pc:docMk/>
          <pc:sldMk cId="1681128283" sldId="258"/>
        </pc:sldMkLst>
      </pc:sldChg>
      <pc:sldChg chg="addSp delSp modSp mod modClrScheme chgLayout">
        <pc:chgData name="Mathias Girod" userId="f9b65fdd-594e-4e19-953b-0e0c84c3aa82" providerId="ADAL" clId="{44EDB48F-C24C-42D8-9C71-F9FDB4B3E0E8}" dt="2024-04-03T12:44:43.427" v="1123" actId="1076"/>
        <pc:sldMkLst>
          <pc:docMk/>
          <pc:sldMk cId="307068053" sldId="260"/>
        </pc:sldMkLst>
      </pc:sldChg>
      <pc:sldChg chg="addSp delSp modSp mod modClrScheme chgLayout">
        <pc:chgData name="Mathias Girod" userId="f9b65fdd-594e-4e19-953b-0e0c84c3aa82" providerId="ADAL" clId="{44EDB48F-C24C-42D8-9C71-F9FDB4B3E0E8}" dt="2024-04-02T12:33:46.086" v="249" actId="700"/>
        <pc:sldMkLst>
          <pc:docMk/>
          <pc:sldMk cId="476461567" sldId="314"/>
        </pc:sldMkLst>
      </pc:sldChg>
      <pc:sldChg chg="addSp delSp modSp mod modClrScheme chgLayout">
        <pc:chgData name="Mathias Girod" userId="f9b65fdd-594e-4e19-953b-0e0c84c3aa82" providerId="ADAL" clId="{44EDB48F-C24C-42D8-9C71-F9FDB4B3E0E8}" dt="2024-04-03T12:45:38.487" v="1129" actId="1076"/>
        <pc:sldMkLst>
          <pc:docMk/>
          <pc:sldMk cId="2956990771" sldId="315"/>
        </pc:sldMkLst>
      </pc:sldChg>
      <pc:sldChg chg="addSp delSp modSp new del mod chgLayout">
        <pc:chgData name="Mathias Girod" userId="f9b65fdd-594e-4e19-953b-0e0c84c3aa82" providerId="ADAL" clId="{44EDB48F-C24C-42D8-9C71-F9FDB4B3E0E8}" dt="2024-04-02T13:25:07.155" v="1111" actId="2696"/>
        <pc:sldMkLst>
          <pc:docMk/>
          <pc:sldMk cId="592671786" sldId="316"/>
        </pc:sldMkLst>
      </pc:sldChg>
      <pc:sldChg chg="new del">
        <pc:chgData name="Mathias Girod" userId="f9b65fdd-594e-4e19-953b-0e0c84c3aa82" providerId="ADAL" clId="{44EDB48F-C24C-42D8-9C71-F9FDB4B3E0E8}" dt="2024-04-03T12:41:54.955" v="1117" actId="47"/>
        <pc:sldMkLst>
          <pc:docMk/>
          <pc:sldMk cId="3080791782" sldId="316"/>
        </pc:sldMkLst>
      </pc:sldChg>
      <pc:sldChg chg="modSp new del mod">
        <pc:chgData name="Mathias Girod" userId="f9b65fdd-594e-4e19-953b-0e0c84c3aa82" providerId="ADAL" clId="{44EDB48F-C24C-42D8-9C71-F9FDB4B3E0E8}" dt="2024-04-03T12:54:42.893" v="1135" actId="47"/>
        <pc:sldMkLst>
          <pc:docMk/>
          <pc:sldMk cId="3721959133" sldId="316"/>
        </pc:sldMkLst>
      </pc:sldChg>
      <pc:sldMasterChg chg="addSldLayout modSldLayout sldLayoutOrd">
        <pc:chgData name="Mathias Girod" userId="f9b65fdd-594e-4e19-953b-0e0c84c3aa82" providerId="ADAL" clId="{44EDB48F-C24C-42D8-9C71-F9FDB4B3E0E8}" dt="2024-04-02T13:18:08.370" v="1108" actId="1076"/>
        <pc:sldMasterMkLst>
          <pc:docMk/>
          <pc:sldMasterMk cId="2952255867" sldId="2147483660"/>
        </pc:sldMasterMkLst>
        <pc:sldLayoutChg chg="addSp delSp modSp mod">
          <pc:chgData name="Mathias Girod" userId="f9b65fdd-594e-4e19-953b-0e0c84c3aa82" providerId="ADAL" clId="{44EDB48F-C24C-42D8-9C71-F9FDB4B3E0E8}" dt="2024-04-02T13:18:08.370" v="1108" actId="1076"/>
          <pc:sldLayoutMkLst>
            <pc:docMk/>
            <pc:sldMasterMk cId="2952255867" sldId="2147483660"/>
            <pc:sldLayoutMk cId="310971661" sldId="2147483661"/>
          </pc:sldLayoutMkLst>
        </pc:sldLayoutChg>
        <pc:sldLayoutChg chg="addSp delSp modSp mod">
          <pc:chgData name="Mathias Girod" userId="f9b65fdd-594e-4e19-953b-0e0c84c3aa82" providerId="ADAL" clId="{44EDB48F-C24C-42D8-9C71-F9FDB4B3E0E8}" dt="2024-04-02T12:33:12.708" v="243" actId="478"/>
          <pc:sldLayoutMkLst>
            <pc:docMk/>
            <pc:sldMasterMk cId="2952255867" sldId="2147483660"/>
            <pc:sldLayoutMk cId="1422371659" sldId="2147483662"/>
          </pc:sldLayoutMkLst>
        </pc:sldLayoutChg>
        <pc:sldLayoutChg chg="delSp new mod ord">
          <pc:chgData name="Mathias Girod" userId="f9b65fdd-594e-4e19-953b-0e0c84c3aa82" providerId="ADAL" clId="{44EDB48F-C24C-42D8-9C71-F9FDB4B3E0E8}" dt="2024-04-02T12:32:48.214" v="240" actId="6014"/>
          <pc:sldLayoutMkLst>
            <pc:docMk/>
            <pc:sldMasterMk cId="2952255867" sldId="2147483660"/>
            <pc:sldLayoutMk cId="215889221" sldId="2147483663"/>
          </pc:sldLayoutMkLst>
        </pc:sldLayoutChg>
      </pc:sldMasterChg>
      <pc:sldMasterChg chg="new del mod addSldLayout delSldLayout">
        <pc:chgData name="Mathias Girod" userId="f9b65fdd-594e-4e19-953b-0e0c84c3aa82" providerId="ADAL" clId="{44EDB48F-C24C-42D8-9C71-F9FDB4B3E0E8}" dt="2024-04-02T12:31:00.220" v="230" actId="6938"/>
        <pc:sldMasterMkLst>
          <pc:docMk/>
          <pc:sldMasterMk cId="1524974145" sldId="2147483663"/>
        </pc:sldMasterMkLst>
        <pc:sldLayoutChg chg="new del replId">
          <pc:chgData name="Mathias Girod" userId="f9b65fdd-594e-4e19-953b-0e0c84c3aa82" providerId="ADAL" clId="{44EDB48F-C24C-42D8-9C71-F9FDB4B3E0E8}" dt="2024-04-02T12:31:00.220" v="230" actId="6938"/>
          <pc:sldLayoutMkLst>
            <pc:docMk/>
            <pc:sldMasterMk cId="1524974145" sldId="2147483663"/>
            <pc:sldLayoutMk cId="4095087115" sldId="2147483664"/>
          </pc:sldLayoutMkLst>
        </pc:sldLayoutChg>
        <pc:sldLayoutChg chg="new del replId">
          <pc:chgData name="Mathias Girod" userId="f9b65fdd-594e-4e19-953b-0e0c84c3aa82" providerId="ADAL" clId="{44EDB48F-C24C-42D8-9C71-F9FDB4B3E0E8}" dt="2024-04-02T12:31:00.220" v="230" actId="6938"/>
          <pc:sldLayoutMkLst>
            <pc:docMk/>
            <pc:sldMasterMk cId="1524974145" sldId="2147483663"/>
            <pc:sldLayoutMk cId="2673363060" sldId="2147483665"/>
          </pc:sldLayoutMkLst>
        </pc:sldLayoutChg>
        <pc:sldLayoutChg chg="new del replId">
          <pc:chgData name="Mathias Girod" userId="f9b65fdd-594e-4e19-953b-0e0c84c3aa82" providerId="ADAL" clId="{44EDB48F-C24C-42D8-9C71-F9FDB4B3E0E8}" dt="2024-04-02T12:31:00.220" v="230" actId="6938"/>
          <pc:sldLayoutMkLst>
            <pc:docMk/>
            <pc:sldMasterMk cId="1524974145" sldId="2147483663"/>
            <pc:sldLayoutMk cId="306727195" sldId="2147483666"/>
          </pc:sldLayoutMkLst>
        </pc:sldLayoutChg>
        <pc:sldLayoutChg chg="new del replId">
          <pc:chgData name="Mathias Girod" userId="f9b65fdd-594e-4e19-953b-0e0c84c3aa82" providerId="ADAL" clId="{44EDB48F-C24C-42D8-9C71-F9FDB4B3E0E8}" dt="2024-04-02T12:31:00.220" v="230" actId="6938"/>
          <pc:sldLayoutMkLst>
            <pc:docMk/>
            <pc:sldMasterMk cId="1524974145" sldId="2147483663"/>
            <pc:sldLayoutMk cId="2256959896" sldId="2147483667"/>
          </pc:sldLayoutMkLst>
        </pc:sldLayoutChg>
        <pc:sldLayoutChg chg="new del replId">
          <pc:chgData name="Mathias Girod" userId="f9b65fdd-594e-4e19-953b-0e0c84c3aa82" providerId="ADAL" clId="{44EDB48F-C24C-42D8-9C71-F9FDB4B3E0E8}" dt="2024-04-02T12:31:00.220" v="230" actId="6938"/>
          <pc:sldLayoutMkLst>
            <pc:docMk/>
            <pc:sldMasterMk cId="1524974145" sldId="2147483663"/>
            <pc:sldLayoutMk cId="324161911" sldId="2147483668"/>
          </pc:sldLayoutMkLst>
        </pc:sldLayoutChg>
        <pc:sldLayoutChg chg="new del replId">
          <pc:chgData name="Mathias Girod" userId="f9b65fdd-594e-4e19-953b-0e0c84c3aa82" providerId="ADAL" clId="{44EDB48F-C24C-42D8-9C71-F9FDB4B3E0E8}" dt="2024-04-02T12:31:00.220" v="230" actId="6938"/>
          <pc:sldLayoutMkLst>
            <pc:docMk/>
            <pc:sldMasterMk cId="1524974145" sldId="2147483663"/>
            <pc:sldLayoutMk cId="1379768299" sldId="2147483669"/>
          </pc:sldLayoutMkLst>
        </pc:sldLayoutChg>
        <pc:sldLayoutChg chg="new del replId">
          <pc:chgData name="Mathias Girod" userId="f9b65fdd-594e-4e19-953b-0e0c84c3aa82" providerId="ADAL" clId="{44EDB48F-C24C-42D8-9C71-F9FDB4B3E0E8}" dt="2024-04-02T12:31:00.220" v="230" actId="6938"/>
          <pc:sldLayoutMkLst>
            <pc:docMk/>
            <pc:sldMasterMk cId="1524974145" sldId="2147483663"/>
            <pc:sldLayoutMk cId="3351060104" sldId="2147483670"/>
          </pc:sldLayoutMkLst>
        </pc:sldLayoutChg>
        <pc:sldLayoutChg chg="new del replId">
          <pc:chgData name="Mathias Girod" userId="f9b65fdd-594e-4e19-953b-0e0c84c3aa82" providerId="ADAL" clId="{44EDB48F-C24C-42D8-9C71-F9FDB4B3E0E8}" dt="2024-04-02T12:31:00.220" v="230" actId="6938"/>
          <pc:sldLayoutMkLst>
            <pc:docMk/>
            <pc:sldMasterMk cId="1524974145" sldId="2147483663"/>
            <pc:sldLayoutMk cId="4017085082" sldId="2147483671"/>
          </pc:sldLayoutMkLst>
        </pc:sldLayoutChg>
        <pc:sldLayoutChg chg="new del replId">
          <pc:chgData name="Mathias Girod" userId="f9b65fdd-594e-4e19-953b-0e0c84c3aa82" providerId="ADAL" clId="{44EDB48F-C24C-42D8-9C71-F9FDB4B3E0E8}" dt="2024-04-02T12:31:00.220" v="230" actId="6938"/>
          <pc:sldLayoutMkLst>
            <pc:docMk/>
            <pc:sldMasterMk cId="1524974145" sldId="2147483663"/>
            <pc:sldLayoutMk cId="1065424758" sldId="2147483672"/>
          </pc:sldLayoutMkLst>
        </pc:sldLayoutChg>
        <pc:sldLayoutChg chg="new del replId">
          <pc:chgData name="Mathias Girod" userId="f9b65fdd-594e-4e19-953b-0e0c84c3aa82" providerId="ADAL" clId="{44EDB48F-C24C-42D8-9C71-F9FDB4B3E0E8}" dt="2024-04-02T12:31:00.220" v="230" actId="6938"/>
          <pc:sldLayoutMkLst>
            <pc:docMk/>
            <pc:sldMasterMk cId="1524974145" sldId="2147483663"/>
            <pc:sldLayoutMk cId="2351504192" sldId="2147483673"/>
          </pc:sldLayoutMkLst>
        </pc:sldLayoutChg>
        <pc:sldLayoutChg chg="new del replId">
          <pc:chgData name="Mathias Girod" userId="f9b65fdd-594e-4e19-953b-0e0c84c3aa82" providerId="ADAL" clId="{44EDB48F-C24C-42D8-9C71-F9FDB4B3E0E8}" dt="2024-04-02T12:31:00.220" v="230" actId="6938"/>
          <pc:sldLayoutMkLst>
            <pc:docMk/>
            <pc:sldMasterMk cId="1524974145" sldId="2147483663"/>
            <pc:sldLayoutMk cId="938802186" sldId="2147483674"/>
          </pc:sldLayoutMkLst>
        </pc:sldLayoutChg>
      </pc:sldMasterChg>
    </pc:docChg>
  </pc:docChgLst>
  <pc:docChgLst>
    <pc:chgData name="Mathias Girod" userId="f9b65fdd-594e-4e19-953b-0e0c84c3aa82" providerId="ADAL" clId="{55E82C29-2960-4E48-A080-9AC43461C58E}"/>
    <pc:docChg chg="undo custSel delSld modSld">
      <pc:chgData name="Mathias Girod" userId="f9b65fdd-594e-4e19-953b-0e0c84c3aa82" providerId="ADAL" clId="{55E82C29-2960-4E48-A080-9AC43461C58E}" dt="2024-04-04T10:18:33.859" v="9" actId="207"/>
      <pc:docMkLst>
        <pc:docMk/>
      </pc:docMkLst>
      <pc:sldChg chg="del">
        <pc:chgData name="Mathias Girod" userId="f9b65fdd-594e-4e19-953b-0e0c84c3aa82" providerId="ADAL" clId="{55E82C29-2960-4E48-A080-9AC43461C58E}" dt="2024-04-04T10:17:52.779" v="0" actId="47"/>
        <pc:sldMkLst>
          <pc:docMk/>
          <pc:sldMk cId="2456145969" sldId="257"/>
        </pc:sldMkLst>
      </pc:sldChg>
      <pc:sldChg chg="del">
        <pc:chgData name="Mathias Girod" userId="f9b65fdd-594e-4e19-953b-0e0c84c3aa82" providerId="ADAL" clId="{55E82C29-2960-4E48-A080-9AC43461C58E}" dt="2024-04-04T10:17:54.163" v="2" actId="47"/>
        <pc:sldMkLst>
          <pc:docMk/>
          <pc:sldMk cId="1681128283" sldId="258"/>
        </pc:sldMkLst>
      </pc:sldChg>
      <pc:sldChg chg="del">
        <pc:chgData name="Mathias Girod" userId="f9b65fdd-594e-4e19-953b-0e0c84c3aa82" providerId="ADAL" clId="{55E82C29-2960-4E48-A080-9AC43461C58E}" dt="2024-04-04T10:17:53.469" v="1" actId="47"/>
        <pc:sldMkLst>
          <pc:docMk/>
          <pc:sldMk cId="307068053" sldId="260"/>
        </pc:sldMkLst>
      </pc:sldChg>
      <pc:sldChg chg="del">
        <pc:chgData name="Mathias Girod" userId="f9b65fdd-594e-4e19-953b-0e0c84c3aa82" providerId="ADAL" clId="{55E82C29-2960-4E48-A080-9AC43461C58E}" dt="2024-04-04T10:17:54.885" v="3" actId="47"/>
        <pc:sldMkLst>
          <pc:docMk/>
          <pc:sldMk cId="476461567" sldId="314"/>
        </pc:sldMkLst>
      </pc:sldChg>
      <pc:sldChg chg="delSp modSp mod">
        <pc:chgData name="Mathias Girod" userId="f9b65fdd-594e-4e19-953b-0e0c84c3aa82" providerId="ADAL" clId="{55E82C29-2960-4E48-A080-9AC43461C58E}" dt="2024-04-04T10:18:33.859" v="9" actId="207"/>
        <pc:sldMkLst>
          <pc:docMk/>
          <pc:sldMk cId="2956990771" sldId="315"/>
        </pc:sldMkLst>
      </pc:sldChg>
    </pc:docChg>
  </pc:docChgLst>
  <pc:docChgLst>
    <pc:chgData name="Mathias Girod" userId="f9b65fdd-594e-4e19-953b-0e0c84c3aa82" providerId="ADAL" clId="{2DBC0D44-0488-4D80-BF53-C3C6C38A9AF0}"/>
    <pc:docChg chg="custSel modSld">
      <pc:chgData name="Mathias Girod" userId="f9b65fdd-594e-4e19-953b-0e0c84c3aa82" providerId="ADAL" clId="{2DBC0D44-0488-4D80-BF53-C3C6C38A9AF0}" dt="2024-04-02T09:24:23.020" v="93" actId="207"/>
      <pc:docMkLst>
        <pc:docMk/>
      </pc:docMkLst>
      <pc:sldChg chg="modSp mod">
        <pc:chgData name="Mathias Girod" userId="f9b65fdd-594e-4e19-953b-0e0c84c3aa82" providerId="ADAL" clId="{2DBC0D44-0488-4D80-BF53-C3C6C38A9AF0}" dt="2024-04-02T09:13:48.699" v="4" actId="207"/>
        <pc:sldMkLst>
          <pc:docMk/>
          <pc:sldMk cId="2456145969" sldId="257"/>
        </pc:sldMkLst>
      </pc:sldChg>
      <pc:sldChg chg="modSp mod">
        <pc:chgData name="Mathias Girod" userId="f9b65fdd-594e-4e19-953b-0e0c84c3aa82" providerId="ADAL" clId="{2DBC0D44-0488-4D80-BF53-C3C6C38A9AF0}" dt="2024-04-02T09:19:45.701" v="50" actId="207"/>
        <pc:sldMkLst>
          <pc:docMk/>
          <pc:sldMk cId="1681128283" sldId="258"/>
        </pc:sldMkLst>
      </pc:sldChg>
      <pc:sldChg chg="modSp mod">
        <pc:chgData name="Mathias Girod" userId="f9b65fdd-594e-4e19-953b-0e0c84c3aa82" providerId="ADAL" clId="{2DBC0D44-0488-4D80-BF53-C3C6C38A9AF0}" dt="2024-04-02T09:18:20.463" v="36" actId="207"/>
        <pc:sldMkLst>
          <pc:docMk/>
          <pc:sldMk cId="307068053" sldId="260"/>
        </pc:sldMkLst>
      </pc:sldChg>
      <pc:sldChg chg="modSp mod">
        <pc:chgData name="Mathias Girod" userId="f9b65fdd-594e-4e19-953b-0e0c84c3aa82" providerId="ADAL" clId="{2DBC0D44-0488-4D80-BF53-C3C6C38A9AF0}" dt="2024-04-02T09:21:37.970" v="69" actId="207"/>
        <pc:sldMkLst>
          <pc:docMk/>
          <pc:sldMk cId="476461567" sldId="314"/>
        </pc:sldMkLst>
      </pc:sldChg>
      <pc:sldChg chg="modSp mod">
        <pc:chgData name="Mathias Girod" userId="f9b65fdd-594e-4e19-953b-0e0c84c3aa82" providerId="ADAL" clId="{2DBC0D44-0488-4D80-BF53-C3C6C38A9AF0}" dt="2024-04-02T09:24:23.020" v="93" actId="207"/>
        <pc:sldMkLst>
          <pc:docMk/>
          <pc:sldMk cId="2956990771" sldId="315"/>
        </pc:sldMkLst>
      </pc:sldChg>
    </pc:docChg>
  </pc:docChgLst>
  <pc:docChgLst>
    <pc:chgData name="Patricia Pochelon" userId="e248fb85-fe14-4582-ac4d-6af8b2381b69" providerId="ADAL" clId="{287278CC-790A-4DD6-B6CD-FCA3DDED3848}"/>
    <pc:docChg chg="custSel modSld">
      <pc:chgData name="Patricia Pochelon" userId="e248fb85-fe14-4582-ac4d-6af8b2381b69" providerId="ADAL" clId="{287278CC-790A-4DD6-B6CD-FCA3DDED3848}" dt="2024-03-27T08:24:22.197" v="177" actId="207"/>
      <pc:docMkLst>
        <pc:docMk/>
      </pc:docMkLst>
      <pc:sldChg chg="addSp delSp modSp mod">
        <pc:chgData name="Patricia Pochelon" userId="e248fb85-fe14-4582-ac4d-6af8b2381b69" providerId="ADAL" clId="{287278CC-790A-4DD6-B6CD-FCA3DDED3848}" dt="2024-03-27T08:11:56.091" v="165" actId="1076"/>
        <pc:sldMkLst>
          <pc:docMk/>
          <pc:sldMk cId="2456145969" sldId="257"/>
        </pc:sldMkLst>
      </pc:sldChg>
      <pc:sldChg chg="addSp delSp modSp mod">
        <pc:chgData name="Patricia Pochelon" userId="e248fb85-fe14-4582-ac4d-6af8b2381b69" providerId="ADAL" clId="{287278CC-790A-4DD6-B6CD-FCA3DDED3848}" dt="2024-03-27T08:24:22.197" v="177" actId="207"/>
        <pc:sldMkLst>
          <pc:docMk/>
          <pc:sldMk cId="1681128283" sldId="258"/>
        </pc:sldMkLst>
      </pc:sldChg>
      <pc:sldChg chg="modSp mod">
        <pc:chgData name="Patricia Pochelon" userId="e248fb85-fe14-4582-ac4d-6af8b2381b69" providerId="ADAL" clId="{287278CC-790A-4DD6-B6CD-FCA3DDED3848}" dt="2024-03-27T08:23:19.138" v="172" actId="1076"/>
        <pc:sldMkLst>
          <pc:docMk/>
          <pc:sldMk cId="307068053" sldId="260"/>
        </pc:sldMkLst>
      </pc:sldChg>
      <pc:sldChg chg="addSp delSp modSp mod">
        <pc:chgData name="Patricia Pochelon" userId="e248fb85-fe14-4582-ac4d-6af8b2381b69" providerId="ADAL" clId="{287278CC-790A-4DD6-B6CD-FCA3DDED3848}" dt="2024-03-27T08:11:08.493" v="157" actId="207"/>
        <pc:sldMkLst>
          <pc:docMk/>
          <pc:sldMk cId="2956990771" sldId="315"/>
        </pc:sldMkLst>
      </pc:sldChg>
      <pc:sldChg chg="addSp delSp modSp mod">
        <pc:chgData name="Patricia Pochelon" userId="e248fb85-fe14-4582-ac4d-6af8b2381b69" providerId="ADAL" clId="{287278CC-790A-4DD6-B6CD-FCA3DDED3848}" dt="2024-03-27T08:18:31.844" v="168" actId="1076"/>
        <pc:sldMkLst>
          <pc:docMk/>
          <pc:sldMk cId="3914439698" sldId="316"/>
        </pc:sldMkLst>
      </pc:sldChg>
    </pc:docChg>
  </pc:docChgLst>
  <pc:docChgLst>
    <pc:chgData name="Patricia Pochelon" userId="e248fb85-fe14-4582-ac4d-6af8b2381b69" providerId="ADAL" clId="{4D09001F-C4B9-4FA5-8BCA-AFF9F337691E}"/>
    <pc:docChg chg="undo custSel addSld delSld modSld sldOrd">
      <pc:chgData name="Patricia Pochelon" userId="e248fb85-fe14-4582-ac4d-6af8b2381b69" providerId="ADAL" clId="{4D09001F-C4B9-4FA5-8BCA-AFF9F337691E}" dt="2023-12-22T09:50:49.389" v="1434" actId="20577"/>
      <pc:docMkLst>
        <pc:docMk/>
      </pc:docMkLst>
      <pc:sldChg chg="del">
        <pc:chgData name="Patricia Pochelon" userId="e248fb85-fe14-4582-ac4d-6af8b2381b69" providerId="ADAL" clId="{4D09001F-C4B9-4FA5-8BCA-AFF9F337691E}" dt="2023-12-22T09:35:22.925" v="1384" actId="47"/>
        <pc:sldMkLst>
          <pc:docMk/>
          <pc:sldMk cId="262102943" sldId="256"/>
        </pc:sldMkLst>
      </pc:sldChg>
      <pc:sldChg chg="addSp delSp modSp mod">
        <pc:chgData name="Patricia Pochelon" userId="e248fb85-fe14-4582-ac4d-6af8b2381b69" providerId="ADAL" clId="{4D09001F-C4B9-4FA5-8BCA-AFF9F337691E}" dt="2023-12-22T09:49:34.788" v="1421" actId="1076"/>
        <pc:sldMkLst>
          <pc:docMk/>
          <pc:sldMk cId="2456145969" sldId="257"/>
        </pc:sldMkLst>
      </pc:sldChg>
      <pc:sldChg chg="addSp delSp modSp mod ord">
        <pc:chgData name="Patricia Pochelon" userId="e248fb85-fe14-4582-ac4d-6af8b2381b69" providerId="ADAL" clId="{4D09001F-C4B9-4FA5-8BCA-AFF9F337691E}" dt="2023-12-22T09:50:49.389" v="1434" actId="20577"/>
        <pc:sldMkLst>
          <pc:docMk/>
          <pc:sldMk cId="1681128283" sldId="258"/>
        </pc:sldMkLst>
      </pc:sldChg>
      <pc:sldChg chg="del">
        <pc:chgData name="Patricia Pochelon" userId="e248fb85-fe14-4582-ac4d-6af8b2381b69" providerId="ADAL" clId="{4D09001F-C4B9-4FA5-8BCA-AFF9F337691E}" dt="2023-12-22T08:01:02.225" v="77" actId="47"/>
        <pc:sldMkLst>
          <pc:docMk/>
          <pc:sldMk cId="1195749364" sldId="259"/>
        </pc:sldMkLst>
      </pc:sldChg>
      <pc:sldChg chg="addSp delSp modSp mod">
        <pc:chgData name="Patricia Pochelon" userId="e248fb85-fe14-4582-ac4d-6af8b2381b69" providerId="ADAL" clId="{4D09001F-C4B9-4FA5-8BCA-AFF9F337691E}" dt="2023-12-22T09:50:32.382" v="1432" actId="1076"/>
        <pc:sldMkLst>
          <pc:docMk/>
          <pc:sldMk cId="307068053" sldId="260"/>
        </pc:sldMkLst>
      </pc:sldChg>
      <pc:sldChg chg="addSp modSp del">
        <pc:chgData name="Patricia Pochelon" userId="e248fb85-fe14-4582-ac4d-6af8b2381b69" providerId="ADAL" clId="{4D09001F-C4B9-4FA5-8BCA-AFF9F337691E}" dt="2023-12-22T09:37:55.750" v="1411" actId="47"/>
        <pc:sldMkLst>
          <pc:docMk/>
          <pc:sldMk cId="3184346944" sldId="312"/>
        </pc:sldMkLst>
      </pc:sldChg>
      <pc:sldChg chg="addSp modSp del">
        <pc:chgData name="Patricia Pochelon" userId="e248fb85-fe14-4582-ac4d-6af8b2381b69" providerId="ADAL" clId="{4D09001F-C4B9-4FA5-8BCA-AFF9F337691E}" dt="2023-12-22T09:37:58.376" v="1412" actId="47"/>
        <pc:sldMkLst>
          <pc:docMk/>
          <pc:sldMk cId="4285841907" sldId="313"/>
        </pc:sldMkLst>
      </pc:sldChg>
      <pc:sldChg chg="addSp delSp modSp mod ord">
        <pc:chgData name="Patricia Pochelon" userId="e248fb85-fe14-4582-ac4d-6af8b2381b69" providerId="ADAL" clId="{4D09001F-C4B9-4FA5-8BCA-AFF9F337691E}" dt="2023-12-22T08:48:11.365" v="621" actId="1076"/>
        <pc:sldMkLst>
          <pc:docMk/>
          <pc:sldMk cId="476461567" sldId="314"/>
        </pc:sldMkLst>
      </pc:sldChg>
      <pc:sldChg chg="addSp delSp modSp add mod">
        <pc:chgData name="Patricia Pochelon" userId="e248fb85-fe14-4582-ac4d-6af8b2381b69" providerId="ADAL" clId="{4D09001F-C4B9-4FA5-8BCA-AFF9F337691E}" dt="2023-12-22T08:35:23.873" v="520" actId="1076"/>
        <pc:sldMkLst>
          <pc:docMk/>
          <pc:sldMk cId="2956990771" sldId="315"/>
        </pc:sldMkLst>
      </pc:sldChg>
      <pc:sldChg chg="addSp delSp modSp new mod ord">
        <pc:chgData name="Patricia Pochelon" userId="e248fb85-fe14-4582-ac4d-6af8b2381b69" providerId="ADAL" clId="{4D09001F-C4B9-4FA5-8BCA-AFF9F337691E}" dt="2023-12-22T09:34:16.677" v="1382" actId="14100"/>
        <pc:sldMkLst>
          <pc:docMk/>
          <pc:sldMk cId="3914439698" sldId="316"/>
        </pc:sldMkLst>
      </pc:sldChg>
      <pc:sldChg chg="addSp delSp modSp new del mod">
        <pc:chgData name="Patricia Pochelon" userId="e248fb85-fe14-4582-ac4d-6af8b2381b69" providerId="ADAL" clId="{4D09001F-C4B9-4FA5-8BCA-AFF9F337691E}" dt="2023-12-22T09:34:35.269" v="1383" actId="47"/>
        <pc:sldMkLst>
          <pc:docMk/>
          <pc:sldMk cId="2813073467" sldId="317"/>
        </pc:sldMkLst>
      </pc:sldChg>
    </pc:docChg>
  </pc:docChgLst>
  <pc:docChgLst>
    <pc:chgData name="Mathias Girod" userId="f9b65fdd-594e-4e19-953b-0e0c84c3aa82" providerId="ADAL" clId="{E1271F4F-2995-47E7-ABBE-E07D4EC7BBF6}"/>
    <pc:docChg chg="undo redo custSel addSld delSld modSld">
      <pc:chgData name="Mathias Girod" userId="f9b65fdd-594e-4e19-953b-0e0c84c3aa82" providerId="ADAL" clId="{E1271F4F-2995-47E7-ABBE-E07D4EC7BBF6}" dt="2024-03-28T12:53:22.285" v="216" actId="478"/>
      <pc:docMkLst>
        <pc:docMk/>
      </pc:docMkLst>
      <pc:sldChg chg="modSp mod">
        <pc:chgData name="Mathias Girod" userId="f9b65fdd-594e-4e19-953b-0e0c84c3aa82" providerId="ADAL" clId="{E1271F4F-2995-47E7-ABBE-E07D4EC7BBF6}" dt="2024-03-28T12:47:18.366" v="152"/>
        <pc:sldMkLst>
          <pc:docMk/>
          <pc:sldMk cId="2456145969" sldId="257"/>
        </pc:sldMkLst>
      </pc:sldChg>
      <pc:sldChg chg="addSp delSp modSp mod">
        <pc:chgData name="Mathias Girod" userId="f9b65fdd-594e-4e19-953b-0e0c84c3aa82" providerId="ADAL" clId="{E1271F4F-2995-47E7-ABBE-E07D4EC7BBF6}" dt="2024-03-28T12:46:16.578" v="146" actId="20577"/>
        <pc:sldMkLst>
          <pc:docMk/>
          <pc:sldMk cId="1681128283" sldId="258"/>
        </pc:sldMkLst>
      </pc:sldChg>
      <pc:sldChg chg="addSp modSp mod">
        <pc:chgData name="Mathias Girod" userId="f9b65fdd-594e-4e19-953b-0e0c84c3aa82" providerId="ADAL" clId="{E1271F4F-2995-47E7-ABBE-E07D4EC7BBF6}" dt="2024-03-28T12:46:34.586" v="147" actId="20577"/>
        <pc:sldMkLst>
          <pc:docMk/>
          <pc:sldMk cId="307068053" sldId="260"/>
        </pc:sldMkLst>
      </pc:sldChg>
      <pc:sldChg chg="delSp modSp mod">
        <pc:chgData name="Mathias Girod" userId="f9b65fdd-594e-4e19-953b-0e0c84c3aa82" providerId="ADAL" clId="{E1271F4F-2995-47E7-ABBE-E07D4EC7BBF6}" dt="2024-03-28T12:53:22.285" v="216" actId="478"/>
        <pc:sldMkLst>
          <pc:docMk/>
          <pc:sldMk cId="476461567" sldId="314"/>
        </pc:sldMkLst>
      </pc:sldChg>
      <pc:sldChg chg="delSp modSp mod">
        <pc:chgData name="Mathias Girod" userId="f9b65fdd-594e-4e19-953b-0e0c84c3aa82" providerId="ADAL" clId="{E1271F4F-2995-47E7-ABBE-E07D4EC7BBF6}" dt="2024-03-28T12:52:59.521" v="212" actId="478"/>
        <pc:sldMkLst>
          <pc:docMk/>
          <pc:sldMk cId="2956990771" sldId="315"/>
        </pc:sldMkLst>
      </pc:sldChg>
      <pc:sldChg chg="del">
        <pc:chgData name="Mathias Girod" userId="f9b65fdd-594e-4e19-953b-0e0c84c3aa82" providerId="ADAL" clId="{E1271F4F-2995-47E7-ABBE-E07D4EC7BBF6}" dt="2024-03-28T12:27:44.453" v="2" actId="2696"/>
        <pc:sldMkLst>
          <pc:docMk/>
          <pc:sldMk cId="3914439698" sldId="316"/>
        </pc:sldMkLst>
      </pc:sldChg>
      <pc:sldChg chg="add del">
        <pc:chgData name="Mathias Girod" userId="f9b65fdd-594e-4e19-953b-0e0c84c3aa82" providerId="ADAL" clId="{E1271F4F-2995-47E7-ABBE-E07D4EC7BBF6}" dt="2024-03-28T12:27:42.515" v="1" actId="2696"/>
        <pc:sldMkLst>
          <pc:docMk/>
          <pc:sldMk cId="3246017504" sldId="317"/>
        </pc:sldMkLst>
      </pc:sldChg>
    </pc:docChg>
  </pc:docChgLst>
  <pc:docChgLst>
    <pc:chgData name="Mathias Girod" userId="f9b65fdd-594e-4e19-953b-0e0c84c3aa82" providerId="ADAL" clId="{7DDD017E-B4A9-4851-9C07-429A56BD5C8E}"/>
    <pc:docChg chg="custSel modSld">
      <pc:chgData name="Mathias Girod" userId="f9b65fdd-594e-4e19-953b-0e0c84c3aa82" providerId="ADAL" clId="{7DDD017E-B4A9-4851-9C07-429A56BD5C8E}" dt="2024-04-02T07:49:06.560" v="2" actId="14100"/>
      <pc:docMkLst>
        <pc:docMk/>
      </pc:docMkLst>
      <pc:sldChg chg="delSp modSp mod">
        <pc:chgData name="Mathias Girod" userId="f9b65fdd-594e-4e19-953b-0e0c84c3aa82" providerId="ADAL" clId="{7DDD017E-B4A9-4851-9C07-429A56BD5C8E}" dt="2024-04-02T07:49:06.560" v="2" actId="14100"/>
        <pc:sldMkLst>
          <pc:docMk/>
          <pc:sldMk cId="2956990771" sldId="315"/>
        </pc:sldMkLst>
      </pc:sldChg>
    </pc:docChg>
  </pc:docChgLst>
  <pc:docChgLst>
    <pc:chgData name="Patricia Pochelon" userId="e248fb85-fe14-4582-ac4d-6af8b2381b69" providerId="ADAL" clId="{53CB8EDA-D209-44F1-8A6B-E5EC1F888B45}"/>
    <pc:docChg chg="modSld">
      <pc:chgData name="Patricia Pochelon" userId="e248fb85-fe14-4582-ac4d-6af8b2381b69" providerId="ADAL" clId="{53CB8EDA-D209-44F1-8A6B-E5EC1F888B45}" dt="2024-04-03T12:45:08.825" v="1" actId="1076"/>
      <pc:docMkLst>
        <pc:docMk/>
      </pc:docMkLst>
      <pc:sldChg chg="modSp mod">
        <pc:chgData name="Patricia Pochelon" userId="e248fb85-fe14-4582-ac4d-6af8b2381b69" providerId="ADAL" clId="{53CB8EDA-D209-44F1-8A6B-E5EC1F888B45}" dt="2024-04-03T12:45:08.825" v="1" actId="1076"/>
        <pc:sldMkLst>
          <pc:docMk/>
          <pc:sldMk cId="307068053" sldId="26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49CA7A-A35C-41BF-BA68-8C05A8AED3C6}" type="datetimeFigureOut">
              <a:rPr lang="en-CH" smtClean="0"/>
              <a:t>18/02/2025</a:t>
            </a:fld>
            <a:endParaRPr lang="en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770188" y="857250"/>
            <a:ext cx="360362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H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FF0C78-2772-44FA-A032-C4C520D72BA6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923778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889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0D21DFD-A95A-5DB8-8FD6-EA3DC70DA54D}"/>
              </a:ext>
            </a:extLst>
          </p:cNvPr>
          <p:cNvSpPr/>
          <p:nvPr userDrawn="1"/>
        </p:nvSpPr>
        <p:spPr>
          <a:xfrm>
            <a:off x="0" y="0"/>
            <a:ext cx="13570435" cy="32399288"/>
          </a:xfrm>
          <a:prstGeom prst="rect">
            <a:avLst/>
          </a:prstGeom>
          <a:solidFill>
            <a:srgbClr val="50854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AE35FF6-51CB-D74B-C68D-48ED9B55D1BB}"/>
              </a:ext>
            </a:extLst>
          </p:cNvPr>
          <p:cNvSpPr/>
          <p:nvPr userDrawn="1"/>
        </p:nvSpPr>
        <p:spPr>
          <a:xfrm>
            <a:off x="13320447" y="-44371"/>
            <a:ext cx="391220" cy="32443659"/>
          </a:xfrm>
          <a:prstGeom prst="rect">
            <a:avLst/>
          </a:prstGeom>
          <a:solidFill>
            <a:srgbClr val="34572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22" descr="A close-up of a logo&#10;&#10;Description automatically generated">
            <a:extLst>
              <a:ext uri="{FF2B5EF4-FFF2-40B4-BE49-F238E27FC236}">
                <a16:creationId xmlns:a16="http://schemas.microsoft.com/office/drawing/2014/main" id="{E58A9925-2C53-6D89-2DAE-A2AF294378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783" y="666896"/>
            <a:ext cx="7890328" cy="2380609"/>
          </a:xfrm>
          <a:prstGeom prst="rect">
            <a:avLst/>
          </a:prstGeom>
        </p:spPr>
      </p:pic>
      <p:pic>
        <p:nvPicPr>
          <p:cNvPr id="5" name="Picture 34" descr="A black and white image of a human liver&#10;&#10;Description automatically generated">
            <a:extLst>
              <a:ext uri="{FF2B5EF4-FFF2-40B4-BE49-F238E27FC236}">
                <a16:creationId xmlns:a16="http://schemas.microsoft.com/office/drawing/2014/main" id="{17490118-6813-2A9E-31C5-FA1EE465A6E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35" y="366580"/>
            <a:ext cx="4441824" cy="302910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E2EADD6-247D-2A12-2A1C-348110407ABF}"/>
              </a:ext>
            </a:extLst>
          </p:cNvPr>
          <p:cNvSpPr/>
          <p:nvPr userDrawn="1"/>
        </p:nvSpPr>
        <p:spPr>
          <a:xfrm>
            <a:off x="48657100" y="0"/>
            <a:ext cx="1800000" cy="32400000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8000" b="1">
                <a:solidFill>
                  <a:schemeClr val="tx1"/>
                </a:solidFill>
              </a:rPr>
              <a:t>DO NOT 	WRITE HERE</a:t>
            </a:r>
            <a:endParaRPr lang="en-CH" sz="8000" b="1">
              <a:solidFill>
                <a:schemeClr val="tx1"/>
              </a:solidFill>
            </a:endParaRPr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2FD974D0-31C5-0348-E755-513FC601FB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71588" y="5327651"/>
            <a:ext cx="11052175" cy="15186714"/>
          </a:xfrm>
        </p:spPr>
        <p:txBody>
          <a:bodyPr>
            <a:normAutofit/>
          </a:bodyPr>
          <a:lstStyle>
            <a:lvl1pPr marL="0" indent="0">
              <a:buNone/>
              <a:defRPr sz="100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GB"/>
              <a:t>Insert Key Take Home Message Here And / Or Main Figure /  Diagram</a:t>
            </a:r>
          </a:p>
          <a:p>
            <a:pPr lvl="0"/>
            <a:endParaRPr lang="en-GB"/>
          </a:p>
          <a:p>
            <a:pPr lvl="0"/>
            <a:r>
              <a:rPr lang="en-GB"/>
              <a:t>(Size 80-100)</a:t>
            </a:r>
            <a:endParaRPr lang="en-CH"/>
          </a:p>
        </p:txBody>
      </p:sp>
      <p:sp>
        <p:nvSpPr>
          <p:cNvPr id="26" name="Espace réservé pour une image  25">
            <a:extLst>
              <a:ext uri="{FF2B5EF4-FFF2-40B4-BE49-F238E27FC236}">
                <a16:creationId xmlns:a16="http://schemas.microsoft.com/office/drawing/2014/main" id="{2B22AB13-6F8D-3468-35AE-C3BB1FEF9E0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271588" y="21150263"/>
            <a:ext cx="11052175" cy="59213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/>
              <a:t>Image</a:t>
            </a:r>
            <a:endParaRPr lang="en-CH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id="{B23EB5B3-493E-0B2C-5217-624BE528C8E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0958" y="29417962"/>
            <a:ext cx="9899650" cy="1312863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6000">
                <a:latin typeface="Arial Black" panose="020B0A04020102020204" pitchFamily="34" charset="0"/>
              </a:defRPr>
            </a:lvl1pPr>
          </a:lstStyle>
          <a:p>
            <a:pPr lvl="0"/>
            <a:r>
              <a:rPr lang="en-GB"/>
              <a:t>Contact Information</a:t>
            </a:r>
            <a:endParaRPr lang="en-CH"/>
          </a:p>
        </p:txBody>
      </p:sp>
      <p:sp>
        <p:nvSpPr>
          <p:cNvPr id="33" name="Espace réservé du texte 32">
            <a:extLst>
              <a:ext uri="{FF2B5EF4-FFF2-40B4-BE49-F238E27FC236}">
                <a16:creationId xmlns:a16="http://schemas.microsoft.com/office/drawing/2014/main" id="{AE667398-5A6B-4F39-1858-4CD37AFB1B5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0958" y="30490113"/>
            <a:ext cx="9899788" cy="1828938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E.g. : Presenting author name : email@uni.com</a:t>
            </a:r>
          </a:p>
          <a:p>
            <a:pPr lvl="0"/>
            <a:r>
              <a:rPr lang="en-GB"/>
              <a:t>Just highlight this text and replace it with your own text</a:t>
            </a:r>
            <a:endParaRPr lang="en-CH"/>
          </a:p>
        </p:txBody>
      </p:sp>
      <p:sp>
        <p:nvSpPr>
          <p:cNvPr id="40" name="Espace réservé pour une image  39">
            <a:extLst>
              <a:ext uri="{FF2B5EF4-FFF2-40B4-BE49-F238E27FC236}">
                <a16:creationId xmlns:a16="http://schemas.microsoft.com/office/drawing/2014/main" id="{1899FBCC-92D3-7DD8-A7CF-F2A7A766703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3187554" y="173687"/>
            <a:ext cx="5220000" cy="3222000"/>
          </a:xfrm>
        </p:spPr>
        <p:txBody>
          <a:bodyPr anchor="ctr">
            <a:noAutofit/>
          </a:bodyPr>
          <a:lstStyle>
            <a:lvl1pPr marL="0" indent="0" algn="ctr">
              <a:buNone/>
              <a:defRPr sz="7200">
                <a:solidFill>
                  <a:schemeClr val="tx1"/>
                </a:solidFill>
              </a:defRPr>
            </a:lvl1pPr>
          </a:lstStyle>
          <a:p>
            <a:r>
              <a:rPr lang="en-GB"/>
              <a:t>Add your logos here</a:t>
            </a:r>
            <a:endParaRPr lang="en-CH"/>
          </a:p>
        </p:txBody>
      </p:sp>
      <p:sp>
        <p:nvSpPr>
          <p:cNvPr id="46" name="Espace réservé du texte 45">
            <a:extLst>
              <a:ext uri="{FF2B5EF4-FFF2-40B4-BE49-F238E27FC236}">
                <a16:creationId xmlns:a16="http://schemas.microsoft.com/office/drawing/2014/main" id="{C2AE3B49-A9EE-BE33-A3EF-CCCF0F00AC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882953" y="2374662"/>
            <a:ext cx="26682700" cy="72887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Authors, First name initial, Surname, presenting author(s) underlined, Affiliation1 numbered in superscript</a:t>
            </a:r>
          </a:p>
        </p:txBody>
      </p:sp>
      <p:sp>
        <p:nvSpPr>
          <p:cNvPr id="51" name="Titre 50">
            <a:extLst>
              <a:ext uri="{FF2B5EF4-FFF2-40B4-BE49-F238E27FC236}">
                <a16:creationId xmlns:a16="http://schemas.microsoft.com/office/drawing/2014/main" id="{02F1189A-976B-1015-CBC6-BEF4FFA257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890070" y="474500"/>
            <a:ext cx="25566835" cy="1900162"/>
          </a:xfrm>
        </p:spPr>
        <p:txBody>
          <a:bodyPr>
            <a:normAutofit/>
          </a:bodyPr>
          <a:lstStyle>
            <a:lvl1pPr>
              <a:defRPr sz="10000">
                <a:solidFill>
                  <a:srgbClr val="50854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GB"/>
              <a:t>Poster Title Goes Here (size 80-100)</a:t>
            </a:r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10971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ST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61FC6E8-7C12-9EB5-932F-2806A8745126}"/>
              </a:ext>
            </a:extLst>
          </p:cNvPr>
          <p:cNvSpPr/>
          <p:nvPr userDrawn="1"/>
        </p:nvSpPr>
        <p:spPr>
          <a:xfrm>
            <a:off x="0" y="0"/>
            <a:ext cx="50457100" cy="6352023"/>
          </a:xfrm>
          <a:prstGeom prst="rect">
            <a:avLst/>
          </a:prstGeom>
          <a:solidFill>
            <a:srgbClr val="50854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pic>
        <p:nvPicPr>
          <p:cNvPr id="8" name="Picture 9" descr="A close-up of a logo&#10;&#10;Description automatically generated">
            <a:extLst>
              <a:ext uri="{FF2B5EF4-FFF2-40B4-BE49-F238E27FC236}">
                <a16:creationId xmlns:a16="http://schemas.microsoft.com/office/drawing/2014/main" id="{62207717-8751-E638-36F8-99D5276138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1574" y="4290760"/>
            <a:ext cx="6095459" cy="1839075"/>
          </a:xfrm>
          <a:prstGeom prst="rect">
            <a:avLst/>
          </a:prstGeom>
        </p:spPr>
      </p:pic>
      <p:pic>
        <p:nvPicPr>
          <p:cNvPr id="9" name="Picture 42" descr="A black and white image of a human liver&#10;&#10;Description automatically generated">
            <a:extLst>
              <a:ext uri="{FF2B5EF4-FFF2-40B4-BE49-F238E27FC236}">
                <a16:creationId xmlns:a16="http://schemas.microsoft.com/office/drawing/2014/main" id="{84027EF6-90BD-AA6D-8B6D-626EE024306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69" y="393983"/>
            <a:ext cx="4775595" cy="325672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852FA06-4E20-0ACD-262F-1B26B729C2F5}"/>
              </a:ext>
            </a:extLst>
          </p:cNvPr>
          <p:cNvSpPr/>
          <p:nvPr userDrawn="1"/>
        </p:nvSpPr>
        <p:spPr>
          <a:xfrm>
            <a:off x="0" y="30599288"/>
            <a:ext cx="50400000" cy="1800000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GB" sz="8000" b="1">
                <a:solidFill>
                  <a:schemeClr val="tx1"/>
                </a:solidFill>
              </a:rPr>
              <a:t>DO NOT 	WRITE HERE</a:t>
            </a:r>
            <a:endParaRPr lang="en-CH" sz="80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371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68926" y="1724964"/>
            <a:ext cx="43519249" cy="6262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8926" y="8624810"/>
            <a:ext cx="43519249" cy="20557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68925" y="30029342"/>
            <a:ext cx="11352848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9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A25CA-8D73-4526-A7F4-BC51A2FC6237}" type="datetimeFigureOut">
              <a:rPr lang="en-CH" smtClean="0"/>
              <a:t>18/02/2025</a:t>
            </a:fld>
            <a:endParaRPr lang="en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713915" y="30029342"/>
            <a:ext cx="17029271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9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635327" y="30029342"/>
            <a:ext cx="11352848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9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61D4E-0819-46BC-8006-CAF6D7A5CF5A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952255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1" r:id="rId2"/>
    <p:sldLayoutId id="2147483662" r:id="rId3"/>
  </p:sldLayoutIdLst>
  <p:txStyles>
    <p:titleStyle>
      <a:lvl1pPr algn="l" defTabSz="3784244" rtl="0" eaLnBrk="1" latinLnBrk="0" hangingPunct="1">
        <a:lnSpc>
          <a:spcPct val="90000"/>
        </a:lnSpc>
        <a:spcBef>
          <a:spcPct val="0"/>
        </a:spcBef>
        <a:buNone/>
        <a:defRPr sz="1820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46061" indent="-946061" algn="l" defTabSz="3784244" rtl="0" eaLnBrk="1" latinLnBrk="0" hangingPunct="1">
        <a:lnSpc>
          <a:spcPct val="90000"/>
        </a:lnSpc>
        <a:spcBef>
          <a:spcPts val="4139"/>
        </a:spcBef>
        <a:buFont typeface="Arial" panose="020B0604020202020204" pitchFamily="34" charset="0"/>
        <a:buChar char="•"/>
        <a:defRPr sz="11588" kern="1200">
          <a:solidFill>
            <a:schemeClr val="tx1"/>
          </a:solidFill>
          <a:latin typeface="+mn-lt"/>
          <a:ea typeface="+mn-ea"/>
          <a:cs typeface="+mn-cs"/>
        </a:defRPr>
      </a:lvl1pPr>
      <a:lvl2pPr marL="2838183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9932" kern="1200">
          <a:solidFill>
            <a:schemeClr val="tx1"/>
          </a:solidFill>
          <a:latin typeface="+mn-lt"/>
          <a:ea typeface="+mn-ea"/>
          <a:cs typeface="+mn-cs"/>
        </a:defRPr>
      </a:lvl2pPr>
      <a:lvl3pPr marL="4730306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8277" kern="1200">
          <a:solidFill>
            <a:schemeClr val="tx1"/>
          </a:solidFill>
          <a:latin typeface="+mn-lt"/>
          <a:ea typeface="+mn-ea"/>
          <a:cs typeface="+mn-cs"/>
        </a:defRPr>
      </a:lvl3pPr>
      <a:lvl4pPr marL="6622428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4pPr>
      <a:lvl5pPr marL="8514550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5pPr>
      <a:lvl6pPr marL="10406672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6pPr>
      <a:lvl7pPr marL="12298794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7pPr>
      <a:lvl8pPr marL="14190917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8pPr>
      <a:lvl9pPr marL="16083039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1pPr>
      <a:lvl2pPr marL="1892122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2pPr>
      <a:lvl3pPr marL="3784244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3pPr>
      <a:lvl4pPr marL="5676367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4pPr>
      <a:lvl5pPr marL="7568489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5pPr>
      <a:lvl6pPr marL="9460611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6pPr>
      <a:lvl7pPr marL="11352733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7pPr>
      <a:lvl8pPr marL="13244855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8pPr>
      <a:lvl9pPr marL="15136978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038B1B8-2B1C-A651-E80D-6FBFE7F782C5}"/>
              </a:ext>
            </a:extLst>
          </p:cNvPr>
          <p:cNvSpPr/>
          <p:nvPr/>
        </p:nvSpPr>
        <p:spPr>
          <a:xfrm>
            <a:off x="-38101" y="-79593"/>
            <a:ext cx="50495200" cy="6540900"/>
          </a:xfrm>
          <a:prstGeom prst="rect">
            <a:avLst/>
          </a:prstGeom>
          <a:solidFill>
            <a:srgbClr val="508541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4" name="Rectangle 28">
            <a:extLst>
              <a:ext uri="{FF2B5EF4-FFF2-40B4-BE49-F238E27FC236}">
                <a16:creationId xmlns:a16="http://schemas.microsoft.com/office/drawing/2014/main" id="{32980941-7FDE-5860-D6E0-C3683D2A06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02321" y="2415443"/>
            <a:ext cx="7454778" cy="3651530"/>
          </a:xfrm>
          <a:prstGeom prst="rect">
            <a:avLst/>
          </a:prstGeom>
          <a:solidFill>
            <a:schemeClr val="bg1"/>
          </a:solidFill>
          <a:ln w="12700">
            <a:solidFill>
              <a:srgbClr val="2D538D"/>
            </a:solidFill>
            <a:miter lim="800000"/>
            <a:headEnd/>
            <a:tailEnd/>
          </a:ln>
          <a:effectLst/>
        </p:spPr>
        <p:txBody>
          <a:bodyPr lIns="375509" tIns="375509" rIns="375509" bIns="375509" anchor="ctr"/>
          <a:lstStyle/>
          <a:p>
            <a:pPr algn="ctr" defTabSz="952097" eaLnBrk="0" hangingPunct="0">
              <a:spcBef>
                <a:spcPct val="50000"/>
              </a:spcBef>
            </a:pPr>
            <a:r>
              <a:rPr lang="en-US" sz="4000" b="1">
                <a:solidFill>
                  <a:srgbClr val="312F5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Delete box and add your logos here</a:t>
            </a: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7DE16613-3F1A-4587-13EF-5C177441CA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8339" y="-41801"/>
            <a:ext cx="38753982" cy="3933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637485" tIns="637485" rIns="637485" bIns="637485" anchor="ctr"/>
          <a:lstStyle>
            <a:lvl1pPr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12000" b="1" spc="20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Poster title goes here </a:t>
            </a:r>
          </a:p>
          <a:p>
            <a:pPr algn="ctr"/>
            <a:r>
              <a:rPr lang="en-GB" sz="12000" b="1" spc="2000" dirty="0">
                <a:solidFill>
                  <a:schemeClr val="bg1"/>
                </a:solidFill>
                <a:highlight>
                  <a:srgbClr val="FFFF00"/>
                </a:highlight>
                <a:latin typeface="Arial Black" panose="020B0A04020102020204" pitchFamily="34" charset="0"/>
                <a:cs typeface="Arial" panose="020B0604020202020204" pitchFamily="34" charset="0"/>
              </a:rPr>
              <a:t>(size 80-100) </a:t>
            </a:r>
            <a:endParaRPr lang="en-AU" sz="12000" spc="2000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88507BBB-8010-16FD-320D-ABE4B133AF26}"/>
              </a:ext>
            </a:extLst>
          </p:cNvPr>
          <p:cNvCxnSpPr>
            <a:cxnSpLocks/>
          </p:cNvCxnSpPr>
          <p:nvPr/>
        </p:nvCxnSpPr>
        <p:spPr>
          <a:xfrm>
            <a:off x="24190343" y="8165687"/>
            <a:ext cx="44361" cy="24233601"/>
          </a:xfrm>
          <a:prstGeom prst="line">
            <a:avLst/>
          </a:prstGeom>
          <a:noFill/>
          <a:ln w="76200" cap="flat" cmpd="sng" algn="ctr">
            <a:solidFill>
              <a:schemeClr val="accent4"/>
            </a:solidFill>
            <a:prstDash val="solid"/>
            <a:miter lim="800000"/>
          </a:ln>
          <a:effectLst/>
        </p:spPr>
      </p:cxnSp>
      <p:sp>
        <p:nvSpPr>
          <p:cNvPr id="12" name="Rectángulo 11">
            <a:extLst>
              <a:ext uri="{FF2B5EF4-FFF2-40B4-BE49-F238E27FC236}">
                <a16:creationId xmlns:a16="http://schemas.microsoft.com/office/drawing/2014/main" id="{E4A4543B-B9DA-F2C3-F76F-9A79B3FDD872}"/>
              </a:ext>
            </a:extLst>
          </p:cNvPr>
          <p:cNvSpPr/>
          <p:nvPr/>
        </p:nvSpPr>
        <p:spPr>
          <a:xfrm>
            <a:off x="1428428" y="8463245"/>
            <a:ext cx="19952939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52097" eaLnBrk="0" hangingPunct="0">
              <a:spcBef>
                <a:spcPct val="50000"/>
              </a:spcBef>
            </a:pPr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You may edit the size of the font, the sections distribution and the colour scheme if wanted. All modifications concerning the background/title display are to be done at a Master Slide level.</a:t>
            </a:r>
          </a:p>
          <a:p>
            <a:pPr defTabSz="952097" eaLnBrk="0" hangingPunct="0">
              <a:spcBef>
                <a:spcPct val="50000"/>
              </a:spcBef>
            </a:pPr>
            <a:r>
              <a:rPr lang="en-AU" sz="28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Text size: 36-40</a:t>
            </a:r>
          </a:p>
        </p:txBody>
      </p:sp>
      <p:graphicFrame>
        <p:nvGraphicFramePr>
          <p:cNvPr id="24" name="Tabla 23">
            <a:extLst>
              <a:ext uri="{FF2B5EF4-FFF2-40B4-BE49-F238E27FC236}">
                <a16:creationId xmlns:a16="http://schemas.microsoft.com/office/drawing/2014/main" id="{C6C18BED-4568-0D34-9C56-87008FAD6A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3928181"/>
              </p:ext>
            </p:extLst>
          </p:nvPr>
        </p:nvGraphicFramePr>
        <p:xfrm>
          <a:off x="32652604" y="9282027"/>
          <a:ext cx="16122465" cy="759600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3224493">
                  <a:extLst>
                    <a:ext uri="{9D8B030D-6E8A-4147-A177-3AD203B41FA5}">
                      <a16:colId xmlns:a16="http://schemas.microsoft.com/office/drawing/2014/main" val="2581945635"/>
                    </a:ext>
                  </a:extLst>
                </a:gridCol>
                <a:gridCol w="3224493">
                  <a:extLst>
                    <a:ext uri="{9D8B030D-6E8A-4147-A177-3AD203B41FA5}">
                      <a16:colId xmlns:a16="http://schemas.microsoft.com/office/drawing/2014/main" val="1311242281"/>
                    </a:ext>
                  </a:extLst>
                </a:gridCol>
                <a:gridCol w="3224493">
                  <a:extLst>
                    <a:ext uri="{9D8B030D-6E8A-4147-A177-3AD203B41FA5}">
                      <a16:colId xmlns:a16="http://schemas.microsoft.com/office/drawing/2014/main" val="576665038"/>
                    </a:ext>
                  </a:extLst>
                </a:gridCol>
                <a:gridCol w="3224493">
                  <a:extLst>
                    <a:ext uri="{9D8B030D-6E8A-4147-A177-3AD203B41FA5}">
                      <a16:colId xmlns:a16="http://schemas.microsoft.com/office/drawing/2014/main" val="756634555"/>
                    </a:ext>
                  </a:extLst>
                </a:gridCol>
                <a:gridCol w="3224493">
                  <a:extLst>
                    <a:ext uri="{9D8B030D-6E8A-4147-A177-3AD203B41FA5}">
                      <a16:colId xmlns:a16="http://schemas.microsoft.com/office/drawing/2014/main" val="2609625798"/>
                    </a:ext>
                  </a:extLst>
                </a:gridCol>
              </a:tblGrid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>
                    <a:solidFill>
                      <a:srgbClr val="50854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>
                    <a:solidFill>
                      <a:srgbClr val="50854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>
                    <a:solidFill>
                      <a:srgbClr val="50854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>
                    <a:solidFill>
                      <a:srgbClr val="50854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>
                    <a:solidFill>
                      <a:srgbClr val="50854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6304912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7375713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2416857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3603507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3329125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4611130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0442471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4764352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3145208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1519569"/>
                  </a:ext>
                </a:extLst>
              </a:tr>
            </a:tbl>
          </a:graphicData>
        </a:graphic>
      </p:graphicFrame>
      <p:sp>
        <p:nvSpPr>
          <p:cNvPr id="25" name="Rectángulo 24">
            <a:extLst>
              <a:ext uri="{FF2B5EF4-FFF2-40B4-BE49-F238E27FC236}">
                <a16:creationId xmlns:a16="http://schemas.microsoft.com/office/drawing/2014/main" id="{CCF0E4BA-1B3F-4E68-49D2-39F4E89E98F9}"/>
              </a:ext>
            </a:extLst>
          </p:cNvPr>
          <p:cNvSpPr/>
          <p:nvPr/>
        </p:nvSpPr>
        <p:spPr>
          <a:xfrm>
            <a:off x="1422998" y="22308639"/>
            <a:ext cx="10030733" cy="7509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CA" sz="2800" i="1">
                <a:latin typeface="Arial" panose="020B0604020202020204" pitchFamily="34" charset="0"/>
                <a:cs typeface="Arial" panose="020B0604020202020204" pitchFamily="34" charset="0"/>
              </a:rPr>
              <a:t>Insert result test here. Delete below information. </a:t>
            </a:r>
          </a:p>
          <a:p>
            <a:pPr>
              <a:spcBef>
                <a:spcPct val="50000"/>
              </a:spcBef>
            </a:pPr>
            <a:r>
              <a:rPr lang="en-CA" sz="2800" i="1">
                <a:latin typeface="Arial" panose="020B0604020202020204" pitchFamily="34" charset="0"/>
                <a:cs typeface="Arial" panose="020B0604020202020204" pitchFamily="34" charset="0"/>
              </a:rPr>
              <a:t>Importing / inserting files…</a:t>
            </a:r>
          </a:p>
          <a:p>
            <a:pPr>
              <a:spcBef>
                <a:spcPct val="50000"/>
              </a:spcBef>
            </a:pPr>
            <a:r>
              <a:rPr lang="en-CA" sz="2800" i="1">
                <a:latin typeface="Arial" panose="020B0604020202020204" pitchFamily="34" charset="0"/>
                <a:cs typeface="Arial" panose="020B0604020202020204" pitchFamily="34" charset="0"/>
              </a:rPr>
              <a:t>Images such as photographs, graphs, diagrams, logos, </a:t>
            </a:r>
            <a:r>
              <a:rPr lang="en-CA" sz="2800" i="1" err="1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CA" sz="2800" i="1">
                <a:latin typeface="Arial" panose="020B0604020202020204" pitchFamily="34" charset="0"/>
                <a:cs typeface="Arial" panose="020B0604020202020204" pitchFamily="34" charset="0"/>
              </a:rPr>
              <a:t>, can be added to the poster. Avoid long numerical tables as they will be difficult to read.</a:t>
            </a:r>
          </a:p>
          <a:p>
            <a:pPr>
              <a:spcBef>
                <a:spcPct val="50000"/>
              </a:spcBef>
            </a:pPr>
            <a:r>
              <a:rPr lang="en-CA" sz="2800" i="1">
                <a:latin typeface="Arial" panose="020B0604020202020204" pitchFamily="34" charset="0"/>
                <a:cs typeface="Arial" panose="020B0604020202020204" pitchFamily="34" charset="0"/>
              </a:rPr>
              <a:t>To insert images, go through the menus as follows: Insert / Picture / From File.  Locate the file on your computer, select and press OK. Please ensure all image files  are JPEG/PNG, other formats may cause images to get corrupted after saving.</a:t>
            </a:r>
          </a:p>
          <a:p>
            <a:pPr>
              <a:spcBef>
                <a:spcPct val="50000"/>
              </a:spcBef>
            </a:pPr>
            <a:r>
              <a:rPr lang="en-CA" sz="2800" i="1">
                <a:latin typeface="Arial" panose="020B0604020202020204" pitchFamily="34" charset="0"/>
                <a:cs typeface="Arial" panose="020B0604020202020204" pitchFamily="34" charset="0"/>
              </a:rPr>
              <a:t>Be aware of the image size you are importing. </a:t>
            </a:r>
          </a:p>
          <a:p>
            <a:pPr>
              <a:spcBef>
                <a:spcPct val="50000"/>
              </a:spcBef>
            </a:pPr>
            <a:endParaRPr lang="en-CA" sz="2400" i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CA" sz="2000" i="1">
                <a:latin typeface="Arial" panose="020B0604020202020204" pitchFamily="34" charset="0"/>
                <a:cs typeface="Arial" panose="020B0604020202020204" pitchFamily="34" charset="0"/>
              </a:rPr>
              <a:t>Notes about graphs…</a:t>
            </a:r>
          </a:p>
          <a:p>
            <a:pPr>
              <a:spcBef>
                <a:spcPct val="50000"/>
              </a:spcBef>
            </a:pPr>
            <a:r>
              <a:rPr lang="en-CA" sz="2000" i="1">
                <a:latin typeface="Arial" panose="020B0604020202020204" pitchFamily="34" charset="0"/>
                <a:cs typeface="Arial" panose="020B0604020202020204" pitchFamily="34" charset="0"/>
              </a:rPr>
              <a:t>For simple graphs use MS Excel, or create the graph directly in PowerPoint.</a:t>
            </a:r>
          </a:p>
          <a:p>
            <a:pPr>
              <a:spcBef>
                <a:spcPct val="50000"/>
              </a:spcBef>
            </a:pPr>
            <a:r>
              <a:rPr lang="en-CA" sz="2000" i="1">
                <a:latin typeface="Arial" panose="020B0604020202020204" pitchFamily="34" charset="0"/>
                <a:cs typeface="Arial" panose="020B0604020202020204" pitchFamily="34" charset="0"/>
              </a:rPr>
              <a:t>Graphs created in a scientific graphing program (e.g.. Sigma Plot, Prism, SPSS, Statistics) should be saved as JPEG or TIFF. </a:t>
            </a: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54A34A41-7BBF-63DD-964B-88943604E10B}"/>
              </a:ext>
            </a:extLst>
          </p:cNvPr>
          <p:cNvSpPr/>
          <p:nvPr/>
        </p:nvSpPr>
        <p:spPr>
          <a:xfrm>
            <a:off x="25068130" y="17302247"/>
            <a:ext cx="608042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i="1">
                <a:latin typeface="Arial" panose="020B0604020202020204" pitchFamily="34" charset="0"/>
                <a:cs typeface="Arial" panose="020B0604020202020204" pitchFamily="34" charset="0"/>
              </a:rPr>
              <a:t>The recommended font for captions is Calibri, not smaller than 15 pt. Left aligned if it refers to a figure on its left. Try to start the captions right at the top edge of the picture (graph or photo).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57456BCC-F154-84D5-7603-81128E37D8E9}"/>
              </a:ext>
            </a:extLst>
          </p:cNvPr>
          <p:cNvSpPr/>
          <p:nvPr/>
        </p:nvSpPr>
        <p:spPr>
          <a:xfrm>
            <a:off x="11993981" y="28984056"/>
            <a:ext cx="116561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i="1">
                <a:latin typeface="Arial" panose="020B0604020202020204" pitchFamily="34" charset="0"/>
                <a:cs typeface="Arial" panose="020B0604020202020204" pitchFamily="34" charset="0"/>
              </a:rPr>
              <a:t>The recommended font for captions is Calibri, not smaller than 15 pt. Left aligned if it refers to a figure on its left. Try to start the captions right at the top edge of the picture (graph or photo).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5E69DC8-1F9B-BFD8-0F46-1E1625E5DBEF}"/>
              </a:ext>
            </a:extLst>
          </p:cNvPr>
          <p:cNvGrpSpPr/>
          <p:nvPr/>
        </p:nvGrpSpPr>
        <p:grpSpPr>
          <a:xfrm>
            <a:off x="1203187" y="10585916"/>
            <a:ext cx="22980019" cy="3422748"/>
            <a:chOff x="1128752" y="10737575"/>
            <a:chExt cx="22980019" cy="3422748"/>
          </a:xfrm>
        </p:grpSpPr>
        <p:cxnSp>
          <p:nvCxnSpPr>
            <p:cNvPr id="14" name="Conector recto 13">
              <a:extLst>
                <a:ext uri="{FF2B5EF4-FFF2-40B4-BE49-F238E27FC236}">
                  <a16:creationId xmlns:a16="http://schemas.microsoft.com/office/drawing/2014/main" id="{01D72B26-426D-5A59-B5B3-DD0CA4C5465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128752" y="11753238"/>
              <a:ext cx="22980019" cy="36920"/>
            </a:xfrm>
            <a:prstGeom prst="line">
              <a:avLst/>
            </a:prstGeom>
            <a:noFill/>
            <a:ln w="127000" cap="flat" cmpd="sng" algn="ctr">
              <a:solidFill>
                <a:schemeClr val="accent4"/>
              </a:solidFill>
              <a:prstDash val="solid"/>
              <a:miter lim="800000"/>
            </a:ln>
            <a:effectLst/>
          </p:spPr>
        </p:cxnSp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4231F4A2-0C90-DB76-EBEE-990CA9CCD51D}"/>
                </a:ext>
              </a:extLst>
            </p:cNvPr>
            <p:cNvSpPr/>
            <p:nvPr/>
          </p:nvSpPr>
          <p:spPr>
            <a:xfrm>
              <a:off x="1308685" y="10737575"/>
              <a:ext cx="6772578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Aim</a:t>
              </a:r>
              <a:r>
                <a:rPr kumimoji="0" lang="en-US" sz="2000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kumimoji="0" lang="es-ES" sz="20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37" name="Rectángulo 36">
              <a:extLst>
                <a:ext uri="{FF2B5EF4-FFF2-40B4-BE49-F238E27FC236}">
                  <a16:creationId xmlns:a16="http://schemas.microsoft.com/office/drawing/2014/main" id="{E074D98A-EF55-4ADC-3CD0-7A6EC3FCF790}"/>
                </a:ext>
              </a:extLst>
            </p:cNvPr>
            <p:cNvSpPr/>
            <p:nvPr/>
          </p:nvSpPr>
          <p:spPr>
            <a:xfrm>
              <a:off x="1390328" y="11999732"/>
              <a:ext cx="19696188" cy="21605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AU" sz="2800">
                  <a:latin typeface="Arial" panose="020B0604020202020204" pitchFamily="34" charset="0"/>
                  <a:cs typeface="Arial" panose="020B0604020202020204" pitchFamily="34" charset="0"/>
                </a:rPr>
                <a:t>How to use this poster template…</a:t>
              </a:r>
            </a:p>
            <a:p>
              <a:pPr>
                <a:spcBef>
                  <a:spcPct val="40000"/>
                </a:spcBef>
              </a:pPr>
              <a:r>
                <a:rPr lang="en-AU" sz="2800">
                  <a:latin typeface="Arial" panose="020B0604020202020204" pitchFamily="34" charset="0"/>
                  <a:cs typeface="Arial" panose="020B0604020202020204" pitchFamily="34" charset="0"/>
                </a:rPr>
                <a:t>Simply highlight this text and replace it by typing in your own text, or copy and paste your text from a MS Word document or a PowerPoint slide presentation. </a:t>
              </a:r>
            </a:p>
            <a:p>
              <a:pPr>
                <a:spcBef>
                  <a:spcPct val="40000"/>
                </a:spcBef>
              </a:pPr>
              <a:r>
                <a:rPr lang="en-AU" sz="2800">
                  <a:latin typeface="Arial" panose="020B0604020202020204" pitchFamily="34" charset="0"/>
                  <a:cs typeface="Arial" panose="020B0604020202020204" pitchFamily="34" charset="0"/>
                </a:rPr>
                <a:t>The body text / font size should be  </a:t>
              </a:r>
              <a:r>
                <a:rPr lang="en-AU" sz="2800" b="1">
                  <a:latin typeface="Arial" panose="020B0604020202020204" pitchFamily="34" charset="0"/>
                  <a:cs typeface="Arial" panose="020B0604020202020204" pitchFamily="34" charset="0"/>
                </a:rPr>
                <a:t>no smaller than 20 points.</a:t>
              </a:r>
              <a:r>
                <a:rPr lang="en-AU" sz="2800">
                  <a:latin typeface="Arial" panose="020B0604020202020204" pitchFamily="34" charset="0"/>
                  <a:cs typeface="Arial" panose="020B0604020202020204" pitchFamily="34" charset="0"/>
                </a:rPr>
                <a:t> Try to keep body text left-aligned, do </a:t>
              </a:r>
              <a:r>
                <a:rPr lang="en-AU" sz="2800" b="1">
                  <a:latin typeface="Arial" panose="020B0604020202020204" pitchFamily="34" charset="0"/>
                  <a:cs typeface="Arial" panose="020B0604020202020204" pitchFamily="34" charset="0"/>
                </a:rPr>
                <a:t>not</a:t>
              </a:r>
              <a:r>
                <a:rPr lang="en-AU" sz="2800">
                  <a:latin typeface="Arial" panose="020B0604020202020204" pitchFamily="34" charset="0"/>
                  <a:cs typeface="Arial" panose="020B0604020202020204" pitchFamily="34" charset="0"/>
                </a:rPr>
                <a:t> justify text.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DBE868E-47AB-8FFB-52F0-F52C3D8D8477}"/>
              </a:ext>
            </a:extLst>
          </p:cNvPr>
          <p:cNvGrpSpPr/>
          <p:nvPr/>
        </p:nvGrpSpPr>
        <p:grpSpPr>
          <a:xfrm>
            <a:off x="24279941" y="25055942"/>
            <a:ext cx="25195862" cy="1828037"/>
            <a:chOff x="966425" y="19609904"/>
            <a:chExt cx="22274815" cy="1828037"/>
          </a:xfrm>
        </p:grpSpPr>
        <p:cxnSp>
          <p:nvCxnSpPr>
            <p:cNvPr id="40" name="Conector recto 39">
              <a:extLst>
                <a:ext uri="{FF2B5EF4-FFF2-40B4-BE49-F238E27FC236}">
                  <a16:creationId xmlns:a16="http://schemas.microsoft.com/office/drawing/2014/main" id="{9C1C01A6-B679-DFBB-742E-E4DDC58B2A6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66425" y="20625567"/>
              <a:ext cx="22274815" cy="41800"/>
            </a:xfrm>
            <a:prstGeom prst="line">
              <a:avLst/>
            </a:prstGeom>
            <a:noFill/>
            <a:ln w="127000" cap="flat" cmpd="sng" algn="ctr">
              <a:solidFill>
                <a:schemeClr val="accent4"/>
              </a:solidFill>
              <a:prstDash val="solid"/>
              <a:miter lim="800000"/>
            </a:ln>
            <a:effectLst/>
          </p:spPr>
        </p:cxnSp>
        <p:sp>
          <p:nvSpPr>
            <p:cNvPr id="44" name="Rectángulo 43">
              <a:extLst>
                <a:ext uri="{FF2B5EF4-FFF2-40B4-BE49-F238E27FC236}">
                  <a16:creationId xmlns:a16="http://schemas.microsoft.com/office/drawing/2014/main" id="{CBBAA593-20F7-45B7-13EE-B1BF21EED2C2}"/>
                </a:ext>
              </a:extLst>
            </p:cNvPr>
            <p:cNvSpPr/>
            <p:nvPr/>
          </p:nvSpPr>
          <p:spPr>
            <a:xfrm>
              <a:off x="1346785" y="19609904"/>
              <a:ext cx="6772578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Conclusions</a:t>
              </a:r>
              <a:endParaRPr kumimoji="0" lang="es-ES" sz="20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45" name="Rectángulo 44">
              <a:extLst>
                <a:ext uri="{FF2B5EF4-FFF2-40B4-BE49-F238E27FC236}">
                  <a16:creationId xmlns:a16="http://schemas.microsoft.com/office/drawing/2014/main" id="{75D43268-B5B8-73E2-1C95-FB4EE310E4F2}"/>
                </a:ext>
              </a:extLst>
            </p:cNvPr>
            <p:cNvSpPr/>
            <p:nvPr/>
          </p:nvSpPr>
          <p:spPr>
            <a:xfrm>
              <a:off x="1428428" y="20914721"/>
              <a:ext cx="1055419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52097" eaLnBrk="0" hangingPunct="0">
                <a:spcBef>
                  <a:spcPct val="50000"/>
                </a:spcBef>
              </a:pPr>
              <a:r>
                <a:rPr lang="en-CA" sz="2800">
                  <a:latin typeface="Arial" panose="020B0604020202020204" pitchFamily="34" charset="0"/>
                  <a:cs typeface="Arial" panose="020B0604020202020204" pitchFamily="34" charset="0"/>
                </a:rPr>
                <a:t>Just highlight this text and replace with your own text</a:t>
              </a:r>
              <a:endParaRPr lang="en-AU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B6A54A6B-4B54-4C34-C03F-4933C3302EDD}"/>
              </a:ext>
            </a:extLst>
          </p:cNvPr>
          <p:cNvGrpSpPr/>
          <p:nvPr/>
        </p:nvGrpSpPr>
        <p:grpSpPr>
          <a:xfrm>
            <a:off x="38163952" y="29121310"/>
            <a:ext cx="8535762" cy="1882074"/>
            <a:chOff x="1384882" y="22762032"/>
            <a:chExt cx="16541857" cy="1882074"/>
          </a:xfrm>
        </p:grpSpPr>
        <p:cxnSp>
          <p:nvCxnSpPr>
            <p:cNvPr id="47" name="Conector recto 46">
              <a:extLst>
                <a:ext uri="{FF2B5EF4-FFF2-40B4-BE49-F238E27FC236}">
                  <a16:creationId xmlns:a16="http://schemas.microsoft.com/office/drawing/2014/main" id="{146818B7-88D1-FE2A-D081-976E4B54667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84884" y="23640045"/>
              <a:ext cx="16541855" cy="0"/>
            </a:xfrm>
            <a:prstGeom prst="line">
              <a:avLst/>
            </a:prstGeom>
            <a:noFill/>
            <a:ln w="127000" cap="flat" cmpd="sng" algn="ctr">
              <a:solidFill>
                <a:schemeClr val="accent4"/>
              </a:solidFill>
              <a:prstDash val="solid"/>
              <a:miter lim="800000"/>
            </a:ln>
            <a:effectLst/>
          </p:spPr>
        </p:cxnSp>
        <p:sp>
          <p:nvSpPr>
            <p:cNvPr id="51" name="Rectángulo 50">
              <a:extLst>
                <a:ext uri="{FF2B5EF4-FFF2-40B4-BE49-F238E27FC236}">
                  <a16:creationId xmlns:a16="http://schemas.microsoft.com/office/drawing/2014/main" id="{D5859A61-B9A0-A29B-096C-B352D77CA53A}"/>
                </a:ext>
              </a:extLst>
            </p:cNvPr>
            <p:cNvSpPr/>
            <p:nvPr/>
          </p:nvSpPr>
          <p:spPr>
            <a:xfrm>
              <a:off x="1384882" y="22762032"/>
              <a:ext cx="13073379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Acknowledgements</a:t>
              </a:r>
              <a:endParaRPr kumimoji="0" lang="es-ES" sz="12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52" name="Rectángulo 51">
              <a:extLst>
                <a:ext uri="{FF2B5EF4-FFF2-40B4-BE49-F238E27FC236}">
                  <a16:creationId xmlns:a16="http://schemas.microsoft.com/office/drawing/2014/main" id="{ACE3D9D0-6F90-8D24-4D12-AF3DC3EAC775}"/>
                </a:ext>
              </a:extLst>
            </p:cNvPr>
            <p:cNvSpPr/>
            <p:nvPr/>
          </p:nvSpPr>
          <p:spPr>
            <a:xfrm>
              <a:off x="1466527" y="23936220"/>
              <a:ext cx="10554197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52097" eaLnBrk="0" hangingPunct="0">
                <a:spcBef>
                  <a:spcPct val="50000"/>
                </a:spcBef>
              </a:pPr>
              <a:r>
                <a:rPr lang="en-CA" sz="2000">
                  <a:latin typeface="Arial" panose="020B0604020202020204" pitchFamily="34" charset="0"/>
                  <a:cs typeface="Arial" panose="020B0604020202020204" pitchFamily="34" charset="0"/>
                </a:rPr>
                <a:t>Just highlight this text and replace with your own text</a:t>
              </a:r>
              <a:endParaRPr lang="en-AU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C5945DD-D06B-8176-80D7-361FB7EF7409}"/>
              </a:ext>
            </a:extLst>
          </p:cNvPr>
          <p:cNvGrpSpPr/>
          <p:nvPr/>
        </p:nvGrpSpPr>
        <p:grpSpPr>
          <a:xfrm>
            <a:off x="372923" y="4390171"/>
            <a:ext cx="8321953" cy="1533005"/>
            <a:chOff x="1258710" y="3292402"/>
            <a:chExt cx="8321953" cy="1533005"/>
          </a:xfrm>
        </p:grpSpPr>
        <p:sp>
          <p:nvSpPr>
            <p:cNvPr id="64" name="Rectángulo 63">
              <a:extLst>
                <a:ext uri="{FF2B5EF4-FFF2-40B4-BE49-F238E27FC236}">
                  <a16:creationId xmlns:a16="http://schemas.microsoft.com/office/drawing/2014/main" id="{AF4C3182-D4AD-9A48-8776-91D26C9D21B7}"/>
                </a:ext>
              </a:extLst>
            </p:cNvPr>
            <p:cNvSpPr/>
            <p:nvPr/>
          </p:nvSpPr>
          <p:spPr>
            <a:xfrm>
              <a:off x="1258710" y="3292402"/>
              <a:ext cx="8321953" cy="98488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Contact</a:t>
              </a:r>
              <a:r>
                <a:rPr kumimoji="0" lang="en-US" sz="40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information</a:t>
              </a:r>
              <a:endParaRPr kumimoji="0" lang="es-ES" sz="40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65" name="Rectángulo 64">
              <a:extLst>
                <a:ext uri="{FF2B5EF4-FFF2-40B4-BE49-F238E27FC236}">
                  <a16:creationId xmlns:a16="http://schemas.microsoft.com/office/drawing/2014/main" id="{3AC30213-FBC3-D52F-B11D-7486564D26A4}"/>
                </a:ext>
              </a:extLst>
            </p:cNvPr>
            <p:cNvSpPr/>
            <p:nvPr/>
          </p:nvSpPr>
          <p:spPr>
            <a:xfrm>
              <a:off x="1271253" y="3871300"/>
              <a:ext cx="6107556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52097" eaLnBrk="0" hangingPunct="0">
                <a:spcBef>
                  <a:spcPct val="50000"/>
                </a:spcBef>
              </a:pPr>
              <a:r>
                <a:rPr lang="en-CA" sz="28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Just highlight this text and replace with your Contact into</a:t>
              </a:r>
              <a:endParaRPr lang="en-AU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64F02B9-969F-B23F-2ECD-D079D8AAE4AE}"/>
              </a:ext>
            </a:extLst>
          </p:cNvPr>
          <p:cNvGrpSpPr/>
          <p:nvPr/>
        </p:nvGrpSpPr>
        <p:grpSpPr>
          <a:xfrm>
            <a:off x="24234704" y="29166460"/>
            <a:ext cx="13308940" cy="2776124"/>
            <a:chOff x="540148" y="25542147"/>
            <a:chExt cx="23644823" cy="2776124"/>
          </a:xfrm>
        </p:grpSpPr>
        <p:cxnSp>
          <p:nvCxnSpPr>
            <p:cNvPr id="54" name="Conector recto 53">
              <a:extLst>
                <a:ext uri="{FF2B5EF4-FFF2-40B4-BE49-F238E27FC236}">
                  <a16:creationId xmlns:a16="http://schemas.microsoft.com/office/drawing/2014/main" id="{BB392AD4-6D36-448E-AEF2-C14B55413BA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0148" y="26341837"/>
              <a:ext cx="23644823" cy="34780"/>
            </a:xfrm>
            <a:prstGeom prst="line">
              <a:avLst/>
            </a:prstGeom>
            <a:noFill/>
            <a:ln w="127000" cap="flat" cmpd="sng" algn="ctr">
              <a:solidFill>
                <a:schemeClr val="accent4"/>
              </a:solidFill>
              <a:prstDash val="solid"/>
              <a:miter lim="800000"/>
            </a:ln>
            <a:effectLst/>
          </p:spPr>
        </p:cxnSp>
        <p:sp>
          <p:nvSpPr>
            <p:cNvPr id="58" name="Rectángulo 57">
              <a:extLst>
                <a:ext uri="{FF2B5EF4-FFF2-40B4-BE49-F238E27FC236}">
                  <a16:creationId xmlns:a16="http://schemas.microsoft.com/office/drawing/2014/main" id="{F24B6F79-6468-76B6-90C0-30ABC1F5A1CE}"/>
                </a:ext>
              </a:extLst>
            </p:cNvPr>
            <p:cNvSpPr/>
            <p:nvPr/>
          </p:nvSpPr>
          <p:spPr>
            <a:xfrm>
              <a:off x="1422983" y="25542147"/>
              <a:ext cx="8362012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References</a:t>
              </a:r>
              <a:endParaRPr kumimoji="0" lang="es-ES" sz="20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66" name="Rectángulo 65">
              <a:extLst>
                <a:ext uri="{FF2B5EF4-FFF2-40B4-BE49-F238E27FC236}">
                  <a16:creationId xmlns:a16="http://schemas.microsoft.com/office/drawing/2014/main" id="{489575F2-4F6D-77DD-1B49-6AB37FBBF47B}"/>
                </a:ext>
              </a:extLst>
            </p:cNvPr>
            <p:cNvSpPr/>
            <p:nvPr/>
          </p:nvSpPr>
          <p:spPr>
            <a:xfrm>
              <a:off x="1520439" y="26687055"/>
              <a:ext cx="22326265" cy="16312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AU" sz="2000" dirty="0">
                  <a:latin typeface="Arial" panose="020B0604020202020204" pitchFamily="34" charset="0"/>
                  <a:cs typeface="Arial" panose="020B0604020202020204" pitchFamily="34" charset="0"/>
                </a:rPr>
                <a:t>Just highlight this text and replace with your own text.</a:t>
              </a:r>
              <a:br>
                <a:rPr lang="en-AU" sz="20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br>
                <a:rPr lang="en-AU" sz="20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000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Can be Vancouver style i.e. 1 </a:t>
              </a:r>
              <a:r>
                <a:rPr lang="en-US" sz="2000" b="1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Meyer J-P et al</a:t>
              </a:r>
              <a:r>
                <a:rPr lang="en-US" sz="2000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. The treatment of high grade superficial bladder cancer and carcinoma in situ </a:t>
              </a:r>
              <a:r>
                <a:rPr lang="en-US" sz="2000" dirty="0" err="1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wwith</a:t>
              </a:r>
              <a:r>
                <a:rPr lang="en-US" sz="2000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 BCG – a questionnaire survey of Consultant practice in England and Wales. </a:t>
              </a:r>
              <a:r>
                <a:rPr lang="en-US" sz="2000" i="1" dirty="0" err="1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Urol</a:t>
              </a:r>
              <a:r>
                <a:rPr lang="en-US" sz="2000" i="1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 Oncol 2002; 2;: 77-80</a:t>
              </a:r>
              <a:r>
                <a:rPr lang="en-US" sz="2000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 </a:t>
              </a:r>
              <a:endParaRPr lang="en-AU" sz="2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endParaRPr>
            </a:p>
          </p:txBody>
        </p:sp>
      </p:grpSp>
      <p:sp>
        <p:nvSpPr>
          <p:cNvPr id="68" name="Rectángulo 67">
            <a:extLst>
              <a:ext uri="{FF2B5EF4-FFF2-40B4-BE49-F238E27FC236}">
                <a16:creationId xmlns:a16="http://schemas.microsoft.com/office/drawing/2014/main" id="{78D0A1E1-C46B-9B4B-3ECC-D640CBBFC26F}"/>
              </a:ext>
            </a:extLst>
          </p:cNvPr>
          <p:cNvSpPr/>
          <p:nvPr/>
        </p:nvSpPr>
        <p:spPr>
          <a:xfrm>
            <a:off x="1308685" y="6940451"/>
            <a:ext cx="6772578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Introduction</a:t>
            </a: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es-ES" sz="2000" b="0" i="0" u="none" strike="noStrike" kern="0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5B20F9A-02BC-272B-1054-033FE239F3E5}"/>
              </a:ext>
            </a:extLst>
          </p:cNvPr>
          <p:cNvGrpSpPr/>
          <p:nvPr/>
        </p:nvGrpSpPr>
        <p:grpSpPr>
          <a:xfrm>
            <a:off x="1203187" y="14625050"/>
            <a:ext cx="22941919" cy="4437529"/>
            <a:chOff x="1166852" y="14885504"/>
            <a:chExt cx="22941919" cy="4437529"/>
          </a:xfrm>
        </p:grpSpPr>
        <p:sp>
          <p:nvSpPr>
            <p:cNvPr id="33" name="Rectángulo 32">
              <a:extLst>
                <a:ext uri="{FF2B5EF4-FFF2-40B4-BE49-F238E27FC236}">
                  <a16:creationId xmlns:a16="http://schemas.microsoft.com/office/drawing/2014/main" id="{C03BEC83-0B51-DA3E-9FA5-89DB49EDF2F0}"/>
                </a:ext>
              </a:extLst>
            </p:cNvPr>
            <p:cNvSpPr/>
            <p:nvPr/>
          </p:nvSpPr>
          <p:spPr>
            <a:xfrm>
              <a:off x="1346785" y="14885504"/>
              <a:ext cx="6772578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Method</a:t>
              </a:r>
              <a:endParaRPr kumimoji="0" lang="es-ES" sz="20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38" name="Rectángulo 37">
              <a:extLst>
                <a:ext uri="{FF2B5EF4-FFF2-40B4-BE49-F238E27FC236}">
                  <a16:creationId xmlns:a16="http://schemas.microsoft.com/office/drawing/2014/main" id="{A8920CC4-9540-BDB0-C264-73751115B3F4}"/>
                </a:ext>
              </a:extLst>
            </p:cNvPr>
            <p:cNvSpPr/>
            <p:nvPr/>
          </p:nvSpPr>
          <p:spPr>
            <a:xfrm>
              <a:off x="1428428" y="16214490"/>
              <a:ext cx="17226940" cy="31085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98972" indent="-398972" defTabSz="952097" eaLnBrk="0" hangingPunct="0">
                <a:buSzPct val="60000"/>
              </a:pPr>
              <a:r>
                <a:rPr lang="en-AU" sz="2800">
                  <a:latin typeface="Arial" panose="020B0604020202020204" pitchFamily="34" charset="0"/>
                  <a:cs typeface="Arial" panose="020B0604020202020204" pitchFamily="34" charset="0"/>
                </a:rPr>
                <a:t>Tips for making a successful poster…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>
                  <a:latin typeface="Arial" panose="020B0604020202020204" pitchFamily="34" charset="0"/>
                  <a:cs typeface="Arial" panose="020B0604020202020204" pitchFamily="34" charset="0"/>
                </a:rPr>
                <a:t>Re-write your paper into poster format i.e.. simplify everything, avoid data overkill. 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>
                  <a:latin typeface="Arial" panose="020B0604020202020204" pitchFamily="34" charset="0"/>
                  <a:cs typeface="Arial" panose="020B0604020202020204" pitchFamily="34" charset="0"/>
                </a:rPr>
                <a:t>Headings of more than 6 words should be in upper and lower case, not all capitals. Simplify the titles.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>
                  <a:latin typeface="Arial" panose="020B0604020202020204" pitchFamily="34" charset="0"/>
                  <a:cs typeface="Arial" panose="020B0604020202020204" pitchFamily="34" charset="0"/>
                </a:rPr>
                <a:t>Try not to write whole sentences in capitals or underline to stress your point, use </a:t>
              </a:r>
              <a:r>
                <a:rPr lang="en-AU" sz="2800" b="1">
                  <a:latin typeface="Arial" panose="020B0604020202020204" pitchFamily="34" charset="0"/>
                  <a:cs typeface="Arial" panose="020B0604020202020204" pitchFamily="34" charset="0"/>
                </a:rPr>
                <a:t>bold</a:t>
              </a:r>
              <a:r>
                <a:rPr lang="en-AU" sz="2800">
                  <a:latin typeface="Arial" panose="020B0604020202020204" pitchFamily="34" charset="0"/>
                  <a:cs typeface="Arial" panose="020B0604020202020204" pitchFamily="34" charset="0"/>
                </a:rPr>
                <a:t> characters instead.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>
                  <a:latin typeface="Arial" panose="020B0604020202020204" pitchFamily="34" charset="0"/>
                  <a:cs typeface="Arial" panose="020B0604020202020204" pitchFamily="34" charset="0"/>
                </a:rPr>
                <a:t>When laying out your poster, leave white space around your text. Don</a:t>
              </a:r>
              <a:r>
                <a:rPr lang="ja-JP" altLang="en-AU" sz="2800">
                  <a:latin typeface="Arial" panose="020B0604020202020204" pitchFamily="34" charset="0"/>
                  <a:cs typeface="Arial" panose="020B0604020202020204" pitchFamily="34" charset="0"/>
                </a:rPr>
                <a:t>’</a:t>
              </a:r>
              <a:r>
                <a:rPr lang="en-AU" sz="2800">
                  <a:latin typeface="Arial" panose="020B0604020202020204" pitchFamily="34" charset="0"/>
                  <a:cs typeface="Arial" panose="020B0604020202020204" pitchFamily="34" charset="0"/>
                </a:rPr>
                <a:t>t overcrowd your poster.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>
                  <a:latin typeface="Arial" panose="020B0604020202020204" pitchFamily="34" charset="0"/>
                  <a:cs typeface="Arial" panose="020B0604020202020204" pitchFamily="34" charset="0"/>
                </a:rPr>
                <a:t>Spell check and get someone else to proof-read.</a:t>
              </a:r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78" name="Conector recto 39">
              <a:extLst>
                <a:ext uri="{FF2B5EF4-FFF2-40B4-BE49-F238E27FC236}">
                  <a16:creationId xmlns:a16="http://schemas.microsoft.com/office/drawing/2014/main" id="{AA4AE5A1-B491-E495-5578-69054719B38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66852" y="15893905"/>
              <a:ext cx="22941919" cy="86150"/>
            </a:xfrm>
            <a:prstGeom prst="line">
              <a:avLst/>
            </a:prstGeom>
            <a:noFill/>
            <a:ln w="127000" cap="flat" cmpd="sng" algn="ctr">
              <a:solidFill>
                <a:schemeClr val="accent4"/>
              </a:solidFill>
              <a:prstDash val="solid"/>
              <a:miter lim="800000"/>
            </a:ln>
            <a:effectLst/>
          </p:spPr>
        </p:cxnSp>
      </p:grpSp>
      <p:sp>
        <p:nvSpPr>
          <p:cNvPr id="2" name="Rectángulo 17">
            <a:extLst>
              <a:ext uri="{FF2B5EF4-FFF2-40B4-BE49-F238E27FC236}">
                <a16:creationId xmlns:a16="http://schemas.microsoft.com/office/drawing/2014/main" id="{FFFBFC1F-A08E-2B8D-97C7-97E69D79E520}"/>
              </a:ext>
            </a:extLst>
          </p:cNvPr>
          <p:cNvSpPr/>
          <p:nvPr/>
        </p:nvSpPr>
        <p:spPr>
          <a:xfrm>
            <a:off x="5101537" y="4090266"/>
            <a:ext cx="37099203" cy="291156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A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Authors, First name initial, Surname, presenting author(s) underlined, Affiliations1 numbered in superscript</a:t>
            </a:r>
          </a:p>
          <a:p>
            <a:pPr algn="ctr"/>
            <a:r>
              <a:rPr lang="en-A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e.g. </a:t>
            </a:r>
            <a:r>
              <a:rPr lang="en-AU" sz="32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Smith</a:t>
            </a:r>
            <a:r>
              <a:rPr lang="en-US" sz="3200" u="sng" baseline="30000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200" baseline="30000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1</a:t>
            </a:r>
            <a:r>
              <a:rPr lang="en-A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N. Harrison</a:t>
            </a:r>
            <a:r>
              <a:rPr lang="en-US" sz="3200" baseline="30000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2 </a:t>
            </a:r>
            <a:r>
              <a:rPr lang="en-US" sz="32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A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P. Matthews</a:t>
            </a:r>
            <a:r>
              <a:rPr lang="en-US" sz="3200" baseline="30000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endParaRPr lang="en-AU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20000"/>
              </a:spcBef>
            </a:pPr>
            <a:r>
              <a:rPr lang="en-AU" sz="32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A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of New South Wales, Sydney, Australia ;</a:t>
            </a:r>
            <a:r>
              <a:rPr lang="en-AU" sz="32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A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Royal Brisbane Hospital, Brisbane, Australia</a:t>
            </a:r>
          </a:p>
          <a:p>
            <a:pPr algn="ctr">
              <a:spcBef>
                <a:spcPct val="20000"/>
              </a:spcBef>
            </a:pPr>
            <a:r>
              <a:rPr lang="en-AU" sz="32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Size 30-36, smaller if long text/many authors</a:t>
            </a:r>
            <a:endParaRPr lang="es-ES" sz="3200" dirty="0">
              <a:highlight>
                <a:srgbClr val="FFFF00"/>
              </a:highlight>
            </a:endParaRPr>
          </a:p>
          <a:p>
            <a:pPr algn="ctr">
              <a:spcBef>
                <a:spcPct val="20000"/>
              </a:spcBef>
            </a:pPr>
            <a:endParaRPr lang="es-ES" sz="3200" dirty="0">
              <a:solidFill>
                <a:schemeClr val="accent1"/>
              </a:solidFill>
            </a:endParaRPr>
          </a:p>
        </p:txBody>
      </p:sp>
      <p:pic>
        <p:nvPicPr>
          <p:cNvPr id="8" name="Picture 7" descr="A black and white image of a human liver&#10;&#10;Description automatically generated">
            <a:extLst>
              <a:ext uri="{FF2B5EF4-FFF2-40B4-BE49-F238E27FC236}">
                <a16:creationId xmlns:a16="http://schemas.microsoft.com/office/drawing/2014/main" id="{48394512-B91A-618B-3BE0-36C22DCA9A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66" y="337884"/>
            <a:ext cx="5177759" cy="3422962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128C697C-9F60-E6A0-9E8A-529AD7A92142}"/>
              </a:ext>
            </a:extLst>
          </p:cNvPr>
          <p:cNvGrpSpPr/>
          <p:nvPr/>
        </p:nvGrpSpPr>
        <p:grpSpPr>
          <a:xfrm>
            <a:off x="1203186" y="20246858"/>
            <a:ext cx="23076755" cy="1241212"/>
            <a:chOff x="994771" y="21202330"/>
            <a:chExt cx="23038128" cy="1115861"/>
          </a:xfrm>
        </p:grpSpPr>
        <p:sp>
          <p:nvSpPr>
            <p:cNvPr id="36" name="Rectángulo 35">
              <a:extLst>
                <a:ext uri="{FF2B5EF4-FFF2-40B4-BE49-F238E27FC236}">
                  <a16:creationId xmlns:a16="http://schemas.microsoft.com/office/drawing/2014/main" id="{39392F98-B408-8072-9FDF-23DEF211A4A6}"/>
                </a:ext>
              </a:extLst>
            </p:cNvPr>
            <p:cNvSpPr/>
            <p:nvPr/>
          </p:nvSpPr>
          <p:spPr>
            <a:xfrm>
              <a:off x="1308685" y="21202330"/>
              <a:ext cx="6772578" cy="91309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Results</a:t>
              </a:r>
              <a:endParaRPr kumimoji="0" lang="es-ES" sz="20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</a:endParaRPr>
            </a:p>
          </p:txBody>
        </p:sp>
        <p:cxnSp>
          <p:nvCxnSpPr>
            <p:cNvPr id="11" name="Conector recto 39">
              <a:extLst>
                <a:ext uri="{FF2B5EF4-FFF2-40B4-BE49-F238E27FC236}">
                  <a16:creationId xmlns:a16="http://schemas.microsoft.com/office/drawing/2014/main" id="{7490C07E-BB67-E2EE-5C81-8355338C983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4771" y="22243370"/>
              <a:ext cx="23038128" cy="74821"/>
            </a:xfrm>
            <a:prstGeom prst="line">
              <a:avLst/>
            </a:prstGeom>
            <a:noFill/>
            <a:ln w="127000" cap="flat" cmpd="sng" algn="ctr">
              <a:solidFill>
                <a:schemeClr val="accent4"/>
              </a:solidFill>
              <a:prstDash val="solid"/>
              <a:miter lim="800000"/>
            </a:ln>
            <a:effectLst/>
          </p:spPr>
        </p:cxnSp>
      </p:grpSp>
      <p:sp>
        <p:nvSpPr>
          <p:cNvPr id="15" name="Rectángulo 24">
            <a:extLst>
              <a:ext uri="{FF2B5EF4-FFF2-40B4-BE49-F238E27FC236}">
                <a16:creationId xmlns:a16="http://schemas.microsoft.com/office/drawing/2014/main" id="{C3E8C8DF-0545-7AAD-F946-0CA60EEAF35A}"/>
              </a:ext>
            </a:extLst>
          </p:cNvPr>
          <p:cNvSpPr/>
          <p:nvPr/>
        </p:nvSpPr>
        <p:spPr>
          <a:xfrm>
            <a:off x="32360613" y="17480693"/>
            <a:ext cx="9744100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CA" sz="2800" i="1">
                <a:latin typeface="Arial" panose="020B0604020202020204" pitchFamily="34" charset="0"/>
                <a:cs typeface="Arial" panose="020B0604020202020204" pitchFamily="34" charset="0"/>
              </a:rPr>
              <a:t>Insert result test here. Delete below information. </a:t>
            </a:r>
          </a:p>
          <a:p>
            <a:pPr>
              <a:spcBef>
                <a:spcPct val="50000"/>
              </a:spcBef>
            </a:pPr>
            <a:r>
              <a:rPr lang="en-CA" sz="2800" i="1">
                <a:latin typeface="Arial" panose="020B0604020202020204" pitchFamily="34" charset="0"/>
                <a:cs typeface="Arial" panose="020B0604020202020204" pitchFamily="34" charset="0"/>
              </a:rPr>
              <a:t>Importing / inserting files…</a:t>
            </a:r>
          </a:p>
          <a:p>
            <a:pPr>
              <a:spcBef>
                <a:spcPct val="50000"/>
              </a:spcBef>
            </a:pPr>
            <a:r>
              <a:rPr lang="en-CA" sz="2800" i="1">
                <a:latin typeface="Arial" panose="020B0604020202020204" pitchFamily="34" charset="0"/>
                <a:cs typeface="Arial" panose="020B0604020202020204" pitchFamily="34" charset="0"/>
              </a:rPr>
              <a:t>Images such as photographs, graphs, diagrams, logos, </a:t>
            </a:r>
            <a:r>
              <a:rPr lang="en-CA" sz="2800" i="1" err="1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CA" sz="2800" i="1">
                <a:latin typeface="Arial" panose="020B0604020202020204" pitchFamily="34" charset="0"/>
                <a:cs typeface="Arial" panose="020B0604020202020204" pitchFamily="34" charset="0"/>
              </a:rPr>
              <a:t>, can be added to the poster. Avoid long numerical tables as they will be difficult to read.</a:t>
            </a:r>
          </a:p>
          <a:p>
            <a:pPr>
              <a:spcBef>
                <a:spcPct val="50000"/>
              </a:spcBef>
            </a:pPr>
            <a:r>
              <a:rPr lang="en-CA" sz="2800" i="1">
                <a:latin typeface="Arial" panose="020B0604020202020204" pitchFamily="34" charset="0"/>
                <a:cs typeface="Arial" panose="020B0604020202020204" pitchFamily="34" charset="0"/>
              </a:rPr>
              <a:t>To insert images, go through the menus as follows: Insert / Picture / From File.  Locate the file on your computer, select and press OK. Please ensure all image files  are JPEG/PNG, other formats may cause images to get corrupted after saving.</a:t>
            </a:r>
          </a:p>
          <a:p>
            <a:pPr>
              <a:spcBef>
                <a:spcPct val="50000"/>
              </a:spcBef>
            </a:pPr>
            <a:r>
              <a:rPr lang="en-CA" sz="2800" i="1">
                <a:latin typeface="Arial" panose="020B0604020202020204" pitchFamily="34" charset="0"/>
                <a:cs typeface="Arial" panose="020B0604020202020204" pitchFamily="34" charset="0"/>
              </a:rPr>
              <a:t>Be aware of the image size you are importing. </a:t>
            </a:r>
          </a:p>
          <a:p>
            <a:pPr>
              <a:spcBef>
                <a:spcPct val="50000"/>
              </a:spcBef>
            </a:pPr>
            <a:endParaRPr lang="en-CA" sz="2000" i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CA" sz="2000" i="1">
                <a:latin typeface="Arial" panose="020B0604020202020204" pitchFamily="34" charset="0"/>
                <a:cs typeface="Arial" panose="020B0604020202020204" pitchFamily="34" charset="0"/>
              </a:rPr>
              <a:t>Notes about graphs…</a:t>
            </a:r>
          </a:p>
          <a:p>
            <a:pPr>
              <a:spcBef>
                <a:spcPct val="50000"/>
              </a:spcBef>
            </a:pPr>
            <a:r>
              <a:rPr lang="en-CA" sz="2000" i="1">
                <a:latin typeface="Arial" panose="020B0604020202020204" pitchFamily="34" charset="0"/>
                <a:cs typeface="Arial" panose="020B0604020202020204" pitchFamily="34" charset="0"/>
              </a:rPr>
              <a:t>For simple graphs use MS Excel, or create the graph directly in PowerPoint.</a:t>
            </a:r>
          </a:p>
          <a:p>
            <a:pPr>
              <a:spcBef>
                <a:spcPct val="50000"/>
              </a:spcBef>
            </a:pPr>
            <a:r>
              <a:rPr lang="en-CA" sz="2000" i="1">
                <a:latin typeface="Arial" panose="020B0604020202020204" pitchFamily="34" charset="0"/>
                <a:cs typeface="Arial" panose="020B0604020202020204" pitchFamily="34" charset="0"/>
              </a:rPr>
              <a:t>Graphs created in a scientific graphing program (e.g.. Sigma Plot, Prism, SPSS, Statistics) should be saved as JPEG or TIFF. 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68131AB3-D44B-ABE2-CEC2-752E7B81993D}"/>
              </a:ext>
            </a:extLst>
          </p:cNvPr>
          <p:cNvCxnSpPr>
            <a:cxnSpLocks/>
          </p:cNvCxnSpPr>
          <p:nvPr/>
        </p:nvCxnSpPr>
        <p:spPr>
          <a:xfrm flipH="1">
            <a:off x="1219962" y="8165687"/>
            <a:ext cx="48255841" cy="0"/>
          </a:xfrm>
          <a:prstGeom prst="line">
            <a:avLst/>
          </a:prstGeom>
          <a:noFill/>
          <a:ln w="127000" cap="flat" cmpd="sng" algn="ctr">
            <a:solidFill>
              <a:schemeClr val="accent4"/>
            </a:solidFill>
            <a:prstDash val="solid"/>
            <a:miter lim="800000"/>
          </a:ln>
          <a:effectLst/>
        </p:spPr>
      </p:cxnSp>
      <p:pic>
        <p:nvPicPr>
          <p:cNvPr id="43" name="Picture 8" descr="Placeholders Vector Art &amp; Graphics | freevector.com">
            <a:extLst>
              <a:ext uri="{FF2B5EF4-FFF2-40B4-BE49-F238E27FC236}">
                <a16:creationId xmlns:a16="http://schemas.microsoft.com/office/drawing/2014/main" id="{7230C954-5613-D31A-2792-DCE9960AF3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84" b="18160"/>
          <a:stretch/>
        </p:blipFill>
        <p:spPr bwMode="auto">
          <a:xfrm>
            <a:off x="12717053" y="22000547"/>
            <a:ext cx="10209967" cy="6933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8" descr="Placeholders Vector Art &amp; Graphics | freevector.com">
            <a:extLst>
              <a:ext uri="{FF2B5EF4-FFF2-40B4-BE49-F238E27FC236}">
                <a16:creationId xmlns:a16="http://schemas.microsoft.com/office/drawing/2014/main" id="{935E8775-8B43-8B03-1109-9DE7295E47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62"/>
          <a:stretch/>
        </p:blipFill>
        <p:spPr bwMode="auto">
          <a:xfrm>
            <a:off x="18736940" y="16117891"/>
            <a:ext cx="4867003" cy="472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0" descr="Graph Black And White Clipart Images For Free Download - Pngtree">
            <a:extLst>
              <a:ext uri="{FF2B5EF4-FFF2-40B4-BE49-F238E27FC236}">
                <a16:creationId xmlns:a16="http://schemas.microsoft.com/office/drawing/2014/main" id="{B7A75B26-6135-B712-9389-03FFD2672B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3292" y="9421667"/>
            <a:ext cx="6797273" cy="679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12" descr="Graph Black And White Clipart Images For Free Download - Pngtree">
            <a:extLst>
              <a:ext uri="{FF2B5EF4-FFF2-40B4-BE49-F238E27FC236}">
                <a16:creationId xmlns:a16="http://schemas.microsoft.com/office/drawing/2014/main" id="{890B60EA-E82E-4D65-1DB3-D2A5CC1679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4776" y="18177495"/>
            <a:ext cx="6454698" cy="6454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 descr="A flower with different patterns&#10;&#10;AI-generated content may be incorrect.">
            <a:extLst>
              <a:ext uri="{FF2B5EF4-FFF2-40B4-BE49-F238E27FC236}">
                <a16:creationId xmlns:a16="http://schemas.microsoft.com/office/drawing/2014/main" id="{2747DA82-1E51-2B0C-0BB5-EFB96780D9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8211" y="29478260"/>
            <a:ext cx="1947101" cy="2754154"/>
          </a:xfrm>
          <a:prstGeom prst="rect">
            <a:avLst/>
          </a:prstGeom>
        </p:spPr>
      </p:pic>
      <p:pic>
        <p:nvPicPr>
          <p:cNvPr id="31" name="Picture 30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8358AD6F-B071-9F50-726F-01455F7DF37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1173" y="-520945"/>
            <a:ext cx="6955176" cy="3213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9907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ASL">
      <a:dk1>
        <a:sysClr val="windowText" lastClr="000000"/>
      </a:dk1>
      <a:lt1>
        <a:sysClr val="window" lastClr="FFFFFF"/>
      </a:lt1>
      <a:dk2>
        <a:srgbClr val="44546A"/>
      </a:dk2>
      <a:lt2>
        <a:srgbClr val="1A9586"/>
      </a:lt2>
      <a:accent1>
        <a:srgbClr val="004B87"/>
      </a:accent1>
      <a:accent2>
        <a:srgbClr val="5BC2E7"/>
      </a:accent2>
      <a:accent3>
        <a:srgbClr val="826B6A"/>
      </a:accent3>
      <a:accent4>
        <a:srgbClr val="FF6720"/>
      </a:accent4>
      <a:accent5>
        <a:srgbClr val="DB0B5B"/>
      </a:accent5>
      <a:accent6>
        <a:srgbClr val="FFBF3F"/>
      </a:accent6>
      <a:hlink>
        <a:srgbClr val="0563C1"/>
      </a:hlink>
      <a:folHlink>
        <a:srgbClr val="508541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wrap="square">
        <a:spAutoFit/>
      </a:bodyPr>
      <a:lstStyle>
        <a:defPPr algn="l">
          <a:defRPr sz="3600" b="1" dirty="0">
            <a:latin typeface="Arial" panose="020B0604020202020204" pitchFamily="34" charset="0"/>
            <a:cs typeface="Arial" panose="020B0604020202020204" pitchFamily="34" charset="0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st xmlns="a2d59425-1cce-4a4f-9336-2a5f75205b93" xsi:nil="true"/>
    <TaxCatchAll xmlns="4222ee06-a7a1-4582-887c-e371f583a6cc" xsi:nil="true"/>
    <lcf76f155ced4ddcb4097134ff3c332f xmlns="a2d59425-1cce-4a4f-9336-2a5f75205b93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1740004AFE6F49AE1B2D93850204F8" ma:contentTypeVersion="18" ma:contentTypeDescription="Create a new document." ma:contentTypeScope="" ma:versionID="593b3b5367912103dcb14cc5f30bea0c">
  <xsd:schema xmlns:xsd="http://www.w3.org/2001/XMLSchema" xmlns:xs="http://www.w3.org/2001/XMLSchema" xmlns:p="http://schemas.microsoft.com/office/2006/metadata/properties" xmlns:ns2="a2d59425-1cce-4a4f-9336-2a5f75205b93" xmlns:ns3="4222ee06-a7a1-4582-887c-e371f583a6cc" targetNamespace="http://schemas.microsoft.com/office/2006/metadata/properties" ma:root="true" ma:fieldsID="e3e099460e1f636fd72d468a8e7e0d34" ns2:_="" ns3:_="">
    <xsd:import namespace="a2d59425-1cce-4a4f-9336-2a5f75205b93"/>
    <xsd:import namespace="4222ee06-a7a1-4582-887c-e371f583a6cc"/>
    <xsd:element name="properties">
      <xsd:complexType>
        <xsd:sequence>
          <xsd:element name="documentManagement">
            <xsd:complexType>
              <xsd:all>
                <xsd:element ref="ns2:Test" minOccurs="0"/>
                <xsd:element ref="ns3:SharedWithUsers" minOccurs="0"/>
                <xsd:element ref="ns3:SharedWithDetails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d59425-1cce-4a4f-9336-2a5f75205b93" elementFormDefault="qualified">
    <xsd:import namespace="http://schemas.microsoft.com/office/2006/documentManagement/types"/>
    <xsd:import namespace="http://schemas.microsoft.com/office/infopath/2007/PartnerControls"/>
    <xsd:element name="Test" ma:index="4" nillable="true" ma:displayName="Test" ma:format="DateOnly" ma:internalName="Test" ma:readOnly="false">
      <xsd:simpleType>
        <xsd:restriction base="dms:DateTime"/>
      </xsd:simple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998de16c-5f0f-4439-8be6-da866814b8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22ee06-a7a1-4582-887c-e371f583a6cc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258232b-d97f-4412-9e9f-0b86dcec4898}" ma:internalName="TaxCatchAll" ma:showField="CatchAllData" ma:web="4222ee06-a7a1-4582-887c-e371f583a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2F83673-F4D2-436A-9FCB-1B035E01BD7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356590C-FA34-45B3-B9F1-1ACDF77DC37E}">
  <ds:schemaRefs>
    <ds:schemaRef ds:uri="http://purl.org/dc/elements/1.1/"/>
    <ds:schemaRef ds:uri="http://schemas.microsoft.com/office/2006/metadata/properties"/>
    <ds:schemaRef ds:uri="521b6ead-e5be-4d3b-9860-b6e03b66e706"/>
    <ds:schemaRef ds:uri="http://www.w3.org/XML/1998/namespace"/>
    <ds:schemaRef ds:uri="http://purl.org/dc/dcmitype/"/>
    <ds:schemaRef ds:uri="3eedaddb-5fc5-4aa6-949a-49b49a2899ba"/>
    <ds:schemaRef ds:uri="e7e64743-84de-4dc1-8f84-814f03f9b725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e8282bc9-d012-4bc8-a553-87c6a942cc89"/>
    <ds:schemaRef ds:uri="a2d59425-1cce-4a4f-9336-2a5f75205b93"/>
    <ds:schemaRef ds:uri="4222ee06-a7a1-4582-887c-e371f583a6cc"/>
  </ds:schemaRefs>
</ds:datastoreItem>
</file>

<file path=customXml/itemProps3.xml><?xml version="1.0" encoding="utf-8"?>
<ds:datastoreItem xmlns:ds="http://schemas.openxmlformats.org/officeDocument/2006/customXml" ds:itemID="{2A77B44A-F4DA-4788-BB50-8E16830221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2d59425-1cce-4a4f-9336-2a5f75205b93"/>
    <ds:schemaRef ds:uri="4222ee06-a7a1-4582-887c-e371f583a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</TotalTime>
  <Words>779</Words>
  <Application>Microsoft Office PowerPoint</Application>
  <PresentationFormat>Custom</PresentationFormat>
  <Paragraphs>50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Arial Black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Patricia Pochelon</dc:creator>
  <cp:lastModifiedBy>Patricia Pochelon</cp:lastModifiedBy>
  <cp:revision>1</cp:revision>
  <dcterms:created xsi:type="dcterms:W3CDTF">2023-08-15T14:19:39Z</dcterms:created>
  <dcterms:modified xsi:type="dcterms:W3CDTF">2025-02-18T11:03:19Z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0x010100BD1740004AFE6F49AE1B2D93850204F8</vt:lpwstr>
  </property>
  <property fmtid="{D5CDD505-2E9C-101B-9397-08002B2CF9AE}" pid="3" name="MediaServiceImageTags">
    <vt:lpwstr/>
  </property>
  <property fmtid="{D5CDD505-2E9C-101B-9397-08002B2CF9AE}" pid="4" name="_ExtendedDescription">
    <vt:lpwstr/>
  </property>
</Properties>
</file>